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492" r:id="rId7"/>
    <p:sldId id="259" r:id="rId8"/>
    <p:sldId id="260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</p:sldIdLst>
  <p:sldSz cx="9144000" cy="6858000" type="screen4x3"/>
  <p:notesSz cx="9144000" cy="6858000"/>
  <p:custDataLst>
    <p:tags r:id="rId238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SzPct val="100000"/>
      <a:buFont typeface="Calibri" panose="020F050202020403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BE9E6-137F-40D9-9BA6-5BE9FC66848E}" v="1" dt="2023-04-11T01:39:31.459"/>
    <p1510:client id="{C8CBA76F-3DA3-4567-A2AB-6CEEDC85F274}" v="22" dt="2023-04-10T12:47:22.685"/>
    <p1510:client id="{E2D1D8FE-009D-46B0-90C8-1E9529B82B75}" v="31" dt="2023-05-10T15:56:31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tags" Target="tags/tag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presProps" Target="pres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viewProps" Target="view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microsoft.com/office/2016/11/relationships/changesInfo" Target="changesInfos/changesInfo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microsoft.com/office/2015/10/relationships/revisionInfo" Target="revisionInfo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YAN MISHRA" userId="S::nayan.mishra215066@tsecedu.org::aaba1eb6-8a6d-4f46-92a1-80fdbc002347" providerId="AD" clId="Web-{161BE9E6-137F-40D9-9BA6-5BE9FC66848E}"/>
    <pc:docChg chg="modSld">
      <pc:chgData name="NAYAN MISHRA" userId="S::nayan.mishra215066@tsecedu.org::aaba1eb6-8a6d-4f46-92a1-80fdbc002347" providerId="AD" clId="Web-{161BE9E6-137F-40D9-9BA6-5BE9FC66848E}" dt="2023-04-11T01:39:31.459" v="0" actId="1076"/>
      <pc:docMkLst>
        <pc:docMk/>
      </pc:docMkLst>
      <pc:sldChg chg="modSp">
        <pc:chgData name="NAYAN MISHRA" userId="S::nayan.mishra215066@tsecedu.org::aaba1eb6-8a6d-4f46-92a1-80fdbc002347" providerId="AD" clId="Web-{161BE9E6-137F-40D9-9BA6-5BE9FC66848E}" dt="2023-04-11T01:39:31.459" v="0" actId="1076"/>
        <pc:sldMkLst>
          <pc:docMk/>
          <pc:sldMk cId="0" sldId="486"/>
        </pc:sldMkLst>
        <pc:spChg chg="mod">
          <ac:chgData name="NAYAN MISHRA" userId="S::nayan.mishra215066@tsecedu.org::aaba1eb6-8a6d-4f46-92a1-80fdbc002347" providerId="AD" clId="Web-{161BE9E6-137F-40D9-9BA6-5BE9FC66848E}" dt="2023-04-11T01:39:31.459" v="0" actId="1076"/>
          <ac:spMkLst>
            <pc:docMk/>
            <pc:sldMk cId="0" sldId="486"/>
            <ac:spMk id="236546" creationId="{38D6E340-698A-B389-8E53-588E6813377A}"/>
          </ac:spMkLst>
        </pc:spChg>
      </pc:sldChg>
    </pc:docChg>
  </pc:docChgLst>
  <pc:docChgLst>
    <pc:chgData name="DIPTANSHU MISHRA" userId="S::diptanshu.mishra215065@tsecedu.org::0622116b-806c-4a33-82be-5f6f2ed14676" providerId="AD" clId="Web-{E2D1D8FE-009D-46B0-90C8-1E9529B82B75}"/>
    <pc:docChg chg="modSld">
      <pc:chgData name="DIPTANSHU MISHRA" userId="S::diptanshu.mishra215065@tsecedu.org::0622116b-806c-4a33-82be-5f6f2ed14676" providerId="AD" clId="Web-{E2D1D8FE-009D-46B0-90C8-1E9529B82B75}" dt="2023-05-10T15:56:31.930" v="23" actId="1076"/>
      <pc:docMkLst>
        <pc:docMk/>
      </pc:docMkLst>
      <pc:sldChg chg="modSp">
        <pc:chgData name="DIPTANSHU MISHRA" userId="S::diptanshu.mishra215065@tsecedu.org::0622116b-806c-4a33-82be-5f6f2ed14676" providerId="AD" clId="Web-{E2D1D8FE-009D-46B0-90C8-1E9529B82B75}" dt="2023-05-10T15:16:34.393" v="7" actId="20577"/>
        <pc:sldMkLst>
          <pc:docMk/>
          <pc:sldMk cId="0" sldId="262"/>
        </pc:sldMkLst>
        <pc:spChg chg="mod">
          <ac:chgData name="DIPTANSHU MISHRA" userId="S::diptanshu.mishra215065@tsecedu.org::0622116b-806c-4a33-82be-5f6f2ed14676" providerId="AD" clId="Web-{E2D1D8FE-009D-46B0-90C8-1E9529B82B75}" dt="2023-05-10T15:16:34.393" v="7" actId="20577"/>
          <ac:spMkLst>
            <pc:docMk/>
            <pc:sldMk cId="0" sldId="262"/>
            <ac:spMk id="8198" creationId="{B1DA1040-6294-0786-C5B5-425B7A9B8E07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33:52.654" v="10" actId="688"/>
        <pc:sldMkLst>
          <pc:docMk/>
          <pc:sldMk cId="0" sldId="295"/>
        </pc:sldMkLst>
        <pc:spChg chg="mod">
          <ac:chgData name="DIPTANSHU MISHRA" userId="S::diptanshu.mishra215065@tsecedu.org::0622116b-806c-4a33-82be-5f6f2ed14676" providerId="AD" clId="Web-{E2D1D8FE-009D-46B0-90C8-1E9529B82B75}" dt="2023-05-10T15:33:52.654" v="10" actId="688"/>
          <ac:spMkLst>
            <pc:docMk/>
            <pc:sldMk cId="0" sldId="295"/>
            <ac:spMk id="40965" creationId="{4A30A746-074C-7C39-4C00-3697570CCB0E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49:31.879" v="11" actId="1076"/>
        <pc:sldMkLst>
          <pc:docMk/>
          <pc:sldMk cId="0" sldId="317"/>
        </pc:sldMkLst>
        <pc:spChg chg="mod">
          <ac:chgData name="DIPTANSHU MISHRA" userId="S::diptanshu.mishra215065@tsecedu.org::0622116b-806c-4a33-82be-5f6f2ed14676" providerId="AD" clId="Web-{E2D1D8FE-009D-46B0-90C8-1E9529B82B75}" dt="2023-05-10T15:49:31.879" v="11" actId="1076"/>
          <ac:spMkLst>
            <pc:docMk/>
            <pc:sldMk cId="0" sldId="317"/>
            <ac:spMk id="5" creationId="{F4757084-7B42-14A6-C600-64A3BBF4C5A9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50:58.104" v="12" actId="1076"/>
        <pc:sldMkLst>
          <pc:docMk/>
          <pc:sldMk cId="0" sldId="320"/>
        </pc:sldMkLst>
        <pc:spChg chg="mod">
          <ac:chgData name="DIPTANSHU MISHRA" userId="S::diptanshu.mishra215065@tsecedu.org::0622116b-806c-4a33-82be-5f6f2ed14676" providerId="AD" clId="Web-{E2D1D8FE-009D-46B0-90C8-1E9529B82B75}" dt="2023-05-10T15:50:58.104" v="12" actId="1076"/>
          <ac:spMkLst>
            <pc:docMk/>
            <pc:sldMk cId="0" sldId="320"/>
            <ac:spMk id="66567" creationId="{B9F9E1AE-29B7-DDFF-6E30-9EEF27463DB8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53:38.798" v="17" actId="20577"/>
        <pc:sldMkLst>
          <pc:docMk/>
          <pc:sldMk cId="0" sldId="323"/>
        </pc:sldMkLst>
        <pc:spChg chg="mod">
          <ac:chgData name="DIPTANSHU MISHRA" userId="S::diptanshu.mishra215065@tsecedu.org::0622116b-806c-4a33-82be-5f6f2ed14676" providerId="AD" clId="Web-{E2D1D8FE-009D-46B0-90C8-1E9529B82B75}" dt="2023-05-10T15:53:38.798" v="17" actId="20577"/>
          <ac:spMkLst>
            <pc:docMk/>
            <pc:sldMk cId="0" sldId="323"/>
            <ac:spMk id="69640" creationId="{7833B7DB-DD80-A079-DAC7-D1F4B6E5D170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55:04.286" v="20" actId="1076"/>
        <pc:sldMkLst>
          <pc:docMk/>
          <pc:sldMk cId="0" sldId="327"/>
        </pc:sldMkLst>
        <pc:spChg chg="mod">
          <ac:chgData name="DIPTANSHU MISHRA" userId="S::diptanshu.mishra215065@tsecedu.org::0622116b-806c-4a33-82be-5f6f2ed14676" providerId="AD" clId="Web-{E2D1D8FE-009D-46B0-90C8-1E9529B82B75}" dt="2023-05-10T15:54:44.066" v="18" actId="1076"/>
          <ac:spMkLst>
            <pc:docMk/>
            <pc:sldMk cId="0" sldId="327"/>
            <ac:spMk id="6" creationId="{2B2491CD-04D7-0921-73CB-86FC5F30BA64}"/>
          </ac:spMkLst>
        </pc:spChg>
        <pc:spChg chg="mod">
          <ac:chgData name="DIPTANSHU MISHRA" userId="S::diptanshu.mishra215065@tsecedu.org::0622116b-806c-4a33-82be-5f6f2ed14676" providerId="AD" clId="Web-{E2D1D8FE-009D-46B0-90C8-1E9529B82B75}" dt="2023-05-10T15:54:58.582" v="19" actId="1076"/>
          <ac:spMkLst>
            <pc:docMk/>
            <pc:sldMk cId="0" sldId="327"/>
            <ac:spMk id="10" creationId="{F38D6031-6B8E-9AEF-C9B6-18A916E6AB8B}"/>
          </ac:spMkLst>
        </pc:spChg>
        <pc:spChg chg="mod">
          <ac:chgData name="DIPTANSHU MISHRA" userId="S::diptanshu.mishra215065@tsecedu.org::0622116b-806c-4a33-82be-5f6f2ed14676" providerId="AD" clId="Web-{E2D1D8FE-009D-46B0-90C8-1E9529B82B75}" dt="2023-05-10T15:55:04.286" v="20" actId="1076"/>
          <ac:spMkLst>
            <pc:docMk/>
            <pc:sldMk cId="0" sldId="327"/>
            <ac:spMk id="11" creationId="{0051E0D3-A048-1F82-69A6-9968B0EAA214}"/>
          </ac:spMkLst>
        </pc:spChg>
      </pc:sldChg>
      <pc:sldChg chg="modSp">
        <pc:chgData name="DIPTANSHU MISHRA" userId="S::diptanshu.mishra215065@tsecedu.org::0622116b-806c-4a33-82be-5f6f2ed14676" providerId="AD" clId="Web-{E2D1D8FE-009D-46B0-90C8-1E9529B82B75}" dt="2023-05-10T15:56:31.930" v="23" actId="1076"/>
        <pc:sldMkLst>
          <pc:docMk/>
          <pc:sldMk cId="0" sldId="337"/>
        </pc:sldMkLst>
        <pc:spChg chg="mod">
          <ac:chgData name="DIPTANSHU MISHRA" userId="S::diptanshu.mishra215065@tsecedu.org::0622116b-806c-4a33-82be-5f6f2ed14676" providerId="AD" clId="Web-{E2D1D8FE-009D-46B0-90C8-1E9529B82B75}" dt="2023-05-10T15:56:31.930" v="23" actId="1076"/>
          <ac:spMkLst>
            <pc:docMk/>
            <pc:sldMk cId="0" sldId="337"/>
            <ac:spMk id="83973" creationId="{45582B4B-0AAF-C455-3136-2F392887FA3C}"/>
          </ac:spMkLst>
        </pc:spChg>
      </pc:sldChg>
    </pc:docChg>
  </pc:docChgLst>
  <pc:docChgLst>
    <pc:chgData name="NAYAN MISHRA" userId="S::nayan.mishra215066@tsecedu.org::aaba1eb6-8a6d-4f46-92a1-80fdbc002347" providerId="AD" clId="Web-{C8CBA76F-3DA3-4567-A2AB-6CEEDC85F274}"/>
    <pc:docChg chg="modSld">
      <pc:chgData name="NAYAN MISHRA" userId="S::nayan.mishra215066@tsecedu.org::aaba1eb6-8a6d-4f46-92a1-80fdbc002347" providerId="AD" clId="Web-{C8CBA76F-3DA3-4567-A2AB-6CEEDC85F274}" dt="2023-04-10T12:47:22.685" v="16" actId="1076"/>
      <pc:docMkLst>
        <pc:docMk/>
      </pc:docMkLst>
      <pc:sldChg chg="modSp">
        <pc:chgData name="NAYAN MISHRA" userId="S::nayan.mishra215066@tsecedu.org::aaba1eb6-8a6d-4f46-92a1-80fdbc002347" providerId="AD" clId="Web-{C8CBA76F-3DA3-4567-A2AB-6CEEDC85F274}" dt="2023-04-10T11:35:54.628" v="1" actId="1076"/>
        <pc:sldMkLst>
          <pc:docMk/>
          <pc:sldMk cId="0" sldId="350"/>
        </pc:sldMkLst>
        <pc:spChg chg="mod">
          <ac:chgData name="NAYAN MISHRA" userId="S::nayan.mishra215066@tsecedu.org::aaba1eb6-8a6d-4f46-92a1-80fdbc002347" providerId="AD" clId="Web-{C8CBA76F-3DA3-4567-A2AB-6CEEDC85F274}" dt="2023-04-10T11:35:54.628" v="1" actId="1076"/>
          <ac:spMkLst>
            <pc:docMk/>
            <pc:sldMk cId="0" sldId="350"/>
            <ac:spMk id="97284" creationId="{0A31EAC2-C02E-2CCB-E52E-188F40DD3DE6}"/>
          </ac:spMkLst>
        </pc:spChg>
      </pc:sldChg>
      <pc:sldChg chg="modSp">
        <pc:chgData name="NAYAN MISHRA" userId="S::nayan.mishra215066@tsecedu.org::aaba1eb6-8a6d-4f46-92a1-80fdbc002347" providerId="AD" clId="Web-{C8CBA76F-3DA3-4567-A2AB-6CEEDC85F274}" dt="2023-04-10T11:47:53.936" v="2" actId="1076"/>
        <pc:sldMkLst>
          <pc:docMk/>
          <pc:sldMk cId="0" sldId="353"/>
        </pc:sldMkLst>
        <pc:spChg chg="mod">
          <ac:chgData name="NAYAN MISHRA" userId="S::nayan.mishra215066@tsecedu.org::aaba1eb6-8a6d-4f46-92a1-80fdbc002347" providerId="AD" clId="Web-{C8CBA76F-3DA3-4567-A2AB-6CEEDC85F274}" dt="2023-04-10T11:47:53.936" v="2" actId="1076"/>
          <ac:spMkLst>
            <pc:docMk/>
            <pc:sldMk cId="0" sldId="353"/>
            <ac:spMk id="100358" creationId="{117F6582-07E4-7A17-92C6-61B6439490CB}"/>
          </ac:spMkLst>
        </pc:spChg>
      </pc:sldChg>
      <pc:sldChg chg="modSp">
        <pc:chgData name="NAYAN MISHRA" userId="S::nayan.mishra215066@tsecedu.org::aaba1eb6-8a6d-4f46-92a1-80fdbc002347" providerId="AD" clId="Web-{C8CBA76F-3DA3-4567-A2AB-6CEEDC85F274}" dt="2023-04-10T11:53:34.028" v="3" actId="1076"/>
        <pc:sldMkLst>
          <pc:docMk/>
          <pc:sldMk cId="0" sldId="371"/>
        </pc:sldMkLst>
        <pc:spChg chg="mod">
          <ac:chgData name="NAYAN MISHRA" userId="S::nayan.mishra215066@tsecedu.org::aaba1eb6-8a6d-4f46-92a1-80fdbc002347" providerId="AD" clId="Web-{C8CBA76F-3DA3-4567-A2AB-6CEEDC85F274}" dt="2023-04-10T11:53:34.028" v="3" actId="1076"/>
          <ac:spMkLst>
            <pc:docMk/>
            <pc:sldMk cId="0" sldId="371"/>
            <ac:spMk id="5" creationId="{68BF360D-7473-05A4-A8E5-9B04EB898CDD}"/>
          </ac:spMkLst>
        </pc:spChg>
      </pc:sldChg>
      <pc:sldChg chg="modSp">
        <pc:chgData name="NAYAN MISHRA" userId="S::nayan.mishra215066@tsecedu.org::aaba1eb6-8a6d-4f46-92a1-80fdbc002347" providerId="AD" clId="Web-{C8CBA76F-3DA3-4567-A2AB-6CEEDC85F274}" dt="2023-04-10T12:47:22.685" v="16" actId="1076"/>
        <pc:sldMkLst>
          <pc:docMk/>
          <pc:sldMk cId="0" sldId="482"/>
        </pc:sldMkLst>
        <pc:spChg chg="mod">
          <ac:chgData name="NAYAN MISHRA" userId="S::nayan.mishra215066@tsecedu.org::aaba1eb6-8a6d-4f46-92a1-80fdbc002347" providerId="AD" clId="Web-{C8CBA76F-3DA3-4567-A2AB-6CEEDC85F274}" dt="2023-04-10T12:47:22.685" v="16" actId="1076"/>
          <ac:spMkLst>
            <pc:docMk/>
            <pc:sldMk cId="0" sldId="482"/>
            <ac:spMk id="232450" creationId="{43807D03-7CDD-EE27-2015-5F6925D9A64D}"/>
          </ac:spMkLst>
        </pc:spChg>
      </pc:sldChg>
      <pc:sldChg chg="modSp">
        <pc:chgData name="NAYAN MISHRA" userId="S::nayan.mishra215066@tsecedu.org::aaba1eb6-8a6d-4f46-92a1-80fdbc002347" providerId="AD" clId="Web-{C8CBA76F-3DA3-4567-A2AB-6CEEDC85F274}" dt="2023-04-10T12:45:52.526" v="14" actId="1076"/>
        <pc:sldMkLst>
          <pc:docMk/>
          <pc:sldMk cId="0" sldId="486"/>
        </pc:sldMkLst>
        <pc:spChg chg="mod">
          <ac:chgData name="NAYAN MISHRA" userId="S::nayan.mishra215066@tsecedu.org::aaba1eb6-8a6d-4f46-92a1-80fdbc002347" providerId="AD" clId="Web-{C8CBA76F-3DA3-4567-A2AB-6CEEDC85F274}" dt="2023-04-10T12:45:52.526" v="14" actId="1076"/>
          <ac:spMkLst>
            <pc:docMk/>
            <pc:sldMk cId="0" sldId="486"/>
            <ac:spMk id="236550" creationId="{A2C26382-2D9D-3289-1A44-84908088ECC8}"/>
          </ac:spMkLst>
        </pc:spChg>
        <pc:spChg chg="mod">
          <ac:chgData name="NAYAN MISHRA" userId="S::nayan.mishra215066@tsecedu.org::aaba1eb6-8a6d-4f46-92a1-80fdbc002347" providerId="AD" clId="Web-{C8CBA76F-3DA3-4567-A2AB-6CEEDC85F274}" dt="2023-04-10T11:54:46.952" v="11" actId="20577"/>
          <ac:spMkLst>
            <pc:docMk/>
            <pc:sldMk cId="0" sldId="486"/>
            <ac:spMk id="236552" creationId="{538B6EF2-18B5-0CC5-63DD-490B4C05A047}"/>
          </ac:spMkLst>
        </pc:spChg>
      </pc:sldChg>
      <pc:sldChg chg="modSp">
        <pc:chgData name="NAYAN MISHRA" userId="S::nayan.mishra215066@tsecedu.org::aaba1eb6-8a6d-4f46-92a1-80fdbc002347" providerId="AD" clId="Web-{C8CBA76F-3DA3-4567-A2AB-6CEEDC85F274}" dt="2023-04-10T12:14:02.247" v="12" actId="1076"/>
        <pc:sldMkLst>
          <pc:docMk/>
          <pc:sldMk cId="0" sldId="490"/>
        </pc:sldMkLst>
        <pc:spChg chg="mod">
          <ac:chgData name="NAYAN MISHRA" userId="S::nayan.mishra215066@tsecedu.org::aaba1eb6-8a6d-4f46-92a1-80fdbc002347" providerId="AD" clId="Web-{C8CBA76F-3DA3-4567-A2AB-6CEEDC85F274}" dt="2023-04-10T12:14:02.247" v="12" actId="1076"/>
          <ac:spMkLst>
            <pc:docMk/>
            <pc:sldMk cId="0" sldId="490"/>
            <ac:spMk id="240642" creationId="{E4419975-8CDD-2C99-C409-AF87459F0F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B8CF9C2A-FF2B-18C4-9DFF-6D6D893A9D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9C5E265C-9F08-B027-1BFF-A9691454BA66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1475-BB64-49DB-AAC7-B5AA372CCF7C}" type="datetime1">
              <a:rPr lang="en-US"/>
              <a:pPr>
                <a:defRPr/>
              </a:pPr>
              <a:t>5/10/2023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F7FAD3FD-2D7C-BAA8-E47C-E2343C3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B62CB3-B6D8-4734-A78D-02E3A3A20DB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384311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9C20FC07-44CF-658A-27A1-07773C5EDD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9A577597-629F-CCE6-88B1-C6CCBFD3E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8" name="Holder 4">
            <a:extLst>
              <a:ext uri="{FF2B5EF4-FFF2-40B4-BE49-F238E27FC236}">
                <a16:creationId xmlns:a16="http://schemas.microsoft.com/office/drawing/2014/main" id="{5B318FF3-34AD-19E5-FE15-BA6353C8E1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Holder 5">
            <a:extLst>
              <a:ext uri="{FF2B5EF4-FFF2-40B4-BE49-F238E27FC236}">
                <a16:creationId xmlns:a16="http://schemas.microsoft.com/office/drawing/2014/main" id="{CB8C5ACE-1AE2-2AAF-4D5B-F8EAD74476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fld id="{9ED76D1A-A1CC-4E8C-851E-677B6D810350}" type="datetime1">
              <a:rPr lang="en-US"/>
              <a:pPr>
                <a:defRPr/>
              </a:pPr>
              <a:t>5/10/2023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FAFD437F-D3EA-BF03-89D1-D19036A23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38775" y="9944100"/>
            <a:ext cx="1736725" cy="534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/>
            </a:lvl1pPr>
          </a:lstStyle>
          <a:p>
            <a:fld id="{82B199B0-DDEA-44CB-9B99-B48ADC8FA129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5pPr>
      <a:lvl6pPr marL="22860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6pPr>
      <a:lvl7pPr marL="27432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7pPr>
      <a:lvl8pPr marL="32004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8pPr>
      <a:lvl9pPr marL="3657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cs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7.jpe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image" Target="../media/image8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76.xml"/><Relationship Id="rId7" Type="http://schemas.openxmlformats.org/officeDocument/2006/relationships/tags" Target="../tags/tag580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9" Type="http://schemas.openxmlformats.org/officeDocument/2006/relationships/image" Target="../media/image8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583.xml"/><Relationship Id="rId2" Type="http://schemas.openxmlformats.org/officeDocument/2006/relationships/tags" Target="../tags/tag582.xml"/><Relationship Id="rId1" Type="http://schemas.openxmlformats.org/officeDocument/2006/relationships/tags" Target="../tags/tag581.xml"/><Relationship Id="rId6" Type="http://schemas.openxmlformats.org/officeDocument/2006/relationships/image" Target="../media/image86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7" Type="http://schemas.openxmlformats.org/officeDocument/2006/relationships/image" Target="../media/image53.jpeg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9.xml"/><Relationship Id="rId4" Type="http://schemas.openxmlformats.org/officeDocument/2006/relationships/tags" Target="../tags/tag58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image" Target="../media/image8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6" Type="http://schemas.openxmlformats.org/officeDocument/2006/relationships/image" Target="../media/image8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7" Type="http://schemas.openxmlformats.org/officeDocument/2006/relationships/image" Target="../media/image89.jpeg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2.xml"/><Relationship Id="rId4" Type="http://schemas.openxmlformats.org/officeDocument/2006/relationships/tags" Target="../tags/tag60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05.xml"/><Relationship Id="rId7" Type="http://schemas.openxmlformats.org/officeDocument/2006/relationships/tags" Target="../tags/tag609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5" Type="http://schemas.openxmlformats.org/officeDocument/2006/relationships/tags" Target="../tags/tag607.xml"/><Relationship Id="rId4" Type="http://schemas.openxmlformats.org/officeDocument/2006/relationships/tags" Target="../tags/tag606.xml"/><Relationship Id="rId9" Type="http://schemas.openxmlformats.org/officeDocument/2006/relationships/image" Target="../media/image9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5" Type="http://schemas.openxmlformats.org/officeDocument/2006/relationships/image" Target="../media/image91.jpeg"/><Relationship Id="rId4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620.xml"/><Relationship Id="rId3" Type="http://schemas.openxmlformats.org/officeDocument/2006/relationships/tags" Target="../tags/tag615.xml"/><Relationship Id="rId7" Type="http://schemas.openxmlformats.org/officeDocument/2006/relationships/tags" Target="../tags/tag619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10" Type="http://schemas.openxmlformats.org/officeDocument/2006/relationships/image" Target="../media/image92.jpeg"/><Relationship Id="rId4" Type="http://schemas.openxmlformats.org/officeDocument/2006/relationships/tags" Target="../tags/tag616.xml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623.xml"/><Relationship Id="rId2" Type="http://schemas.openxmlformats.org/officeDocument/2006/relationships/tags" Target="../tags/tag622.xml"/><Relationship Id="rId1" Type="http://schemas.openxmlformats.org/officeDocument/2006/relationships/tags" Target="../tags/tag621.xml"/><Relationship Id="rId5" Type="http://schemas.openxmlformats.org/officeDocument/2006/relationships/image" Target="../media/image93.jpeg"/><Relationship Id="rId4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26.xml"/><Relationship Id="rId7" Type="http://schemas.openxmlformats.org/officeDocument/2006/relationships/tags" Target="../tags/tag630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6" Type="http://schemas.openxmlformats.org/officeDocument/2006/relationships/tags" Target="../tags/tag629.xml"/><Relationship Id="rId5" Type="http://schemas.openxmlformats.org/officeDocument/2006/relationships/tags" Target="../tags/tag628.xml"/><Relationship Id="rId4" Type="http://schemas.openxmlformats.org/officeDocument/2006/relationships/tags" Target="../tags/tag627.xml"/><Relationship Id="rId9" Type="http://schemas.openxmlformats.org/officeDocument/2006/relationships/image" Target="../media/image94.jpe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63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33.xml"/><Relationship Id="rId7" Type="http://schemas.openxmlformats.org/officeDocument/2006/relationships/tags" Target="../tags/tag637.xml"/><Relationship Id="rId12" Type="http://schemas.openxmlformats.org/officeDocument/2006/relationships/tags" Target="../tags/tag642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tags" Target="../tags/tag636.xml"/><Relationship Id="rId11" Type="http://schemas.openxmlformats.org/officeDocument/2006/relationships/tags" Target="../tags/tag641.xml"/><Relationship Id="rId5" Type="http://schemas.openxmlformats.org/officeDocument/2006/relationships/tags" Target="../tags/tag635.xml"/><Relationship Id="rId10" Type="http://schemas.openxmlformats.org/officeDocument/2006/relationships/tags" Target="../tags/tag640.xml"/><Relationship Id="rId4" Type="http://schemas.openxmlformats.org/officeDocument/2006/relationships/tags" Target="../tags/tag634.xml"/><Relationship Id="rId9" Type="http://schemas.openxmlformats.org/officeDocument/2006/relationships/tags" Target="../tags/tag639.xml"/><Relationship Id="rId14" Type="http://schemas.openxmlformats.org/officeDocument/2006/relationships/image" Target="../media/image95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650.xml"/><Relationship Id="rId3" Type="http://schemas.openxmlformats.org/officeDocument/2006/relationships/tags" Target="../tags/tag645.xml"/><Relationship Id="rId7" Type="http://schemas.openxmlformats.org/officeDocument/2006/relationships/tags" Target="../tags/tag649.xml"/><Relationship Id="rId12" Type="http://schemas.openxmlformats.org/officeDocument/2006/relationships/image" Target="../media/image96.jpeg"/><Relationship Id="rId2" Type="http://schemas.openxmlformats.org/officeDocument/2006/relationships/tags" Target="../tags/tag644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47.xml"/><Relationship Id="rId10" Type="http://schemas.openxmlformats.org/officeDocument/2006/relationships/tags" Target="../tags/tag652.xml"/><Relationship Id="rId4" Type="http://schemas.openxmlformats.org/officeDocument/2006/relationships/tags" Target="../tags/tag646.xml"/><Relationship Id="rId9" Type="http://schemas.openxmlformats.org/officeDocument/2006/relationships/tags" Target="../tags/tag65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660.xml"/><Relationship Id="rId3" Type="http://schemas.openxmlformats.org/officeDocument/2006/relationships/tags" Target="../tags/tag655.xml"/><Relationship Id="rId7" Type="http://schemas.openxmlformats.org/officeDocument/2006/relationships/tags" Target="../tags/tag659.xml"/><Relationship Id="rId12" Type="http://schemas.openxmlformats.org/officeDocument/2006/relationships/image" Target="../media/image97.jpeg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6" Type="http://schemas.openxmlformats.org/officeDocument/2006/relationships/tags" Target="../tags/tag6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57.xml"/><Relationship Id="rId10" Type="http://schemas.openxmlformats.org/officeDocument/2006/relationships/tags" Target="../tags/tag662.xml"/><Relationship Id="rId4" Type="http://schemas.openxmlformats.org/officeDocument/2006/relationships/tags" Target="../tags/tag656.xml"/><Relationship Id="rId9" Type="http://schemas.openxmlformats.org/officeDocument/2006/relationships/tags" Target="../tags/tag6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image" Target="../media/image5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669.xml"/><Relationship Id="rId2" Type="http://schemas.openxmlformats.org/officeDocument/2006/relationships/tags" Target="../tags/tag668.xml"/><Relationship Id="rId1" Type="http://schemas.openxmlformats.org/officeDocument/2006/relationships/tags" Target="../tags/tag667.xml"/><Relationship Id="rId5" Type="http://schemas.openxmlformats.org/officeDocument/2006/relationships/image" Target="../media/image98.jpeg"/><Relationship Id="rId4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677.xml"/><Relationship Id="rId13" Type="http://schemas.openxmlformats.org/officeDocument/2006/relationships/hyperlink" Target="https://www.geeksforgeeks.org/computer-network-routing-vs-routed-protocols/" TargetMode="External"/><Relationship Id="rId3" Type="http://schemas.openxmlformats.org/officeDocument/2006/relationships/tags" Target="../tags/tag672.xml"/><Relationship Id="rId7" Type="http://schemas.openxmlformats.org/officeDocument/2006/relationships/tags" Target="../tags/tag676.xml"/><Relationship Id="rId12" Type="http://schemas.openxmlformats.org/officeDocument/2006/relationships/image" Target="../media/image99.jpeg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6" Type="http://schemas.openxmlformats.org/officeDocument/2006/relationships/tags" Target="../tags/tag67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74.xml"/><Relationship Id="rId10" Type="http://schemas.openxmlformats.org/officeDocument/2006/relationships/tags" Target="../tags/tag679.xml"/><Relationship Id="rId4" Type="http://schemas.openxmlformats.org/officeDocument/2006/relationships/tags" Target="../tags/tag673.xml"/><Relationship Id="rId9" Type="http://schemas.openxmlformats.org/officeDocument/2006/relationships/tags" Target="../tags/tag678.xml"/><Relationship Id="rId14" Type="http://schemas.openxmlformats.org/officeDocument/2006/relationships/hyperlink" Target="https://www.geeksforgeeks.org/computer-network-open-shortest-path-first-ospf-protocol-fundamentals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687.xml"/><Relationship Id="rId3" Type="http://schemas.openxmlformats.org/officeDocument/2006/relationships/tags" Target="../tags/tag682.xml"/><Relationship Id="rId7" Type="http://schemas.openxmlformats.org/officeDocument/2006/relationships/tags" Target="../tags/tag686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11" Type="http://schemas.openxmlformats.org/officeDocument/2006/relationships/image" Target="../media/image53.jpeg"/><Relationship Id="rId5" Type="http://schemas.openxmlformats.org/officeDocument/2006/relationships/tags" Target="../tags/tag68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83.xml"/><Relationship Id="rId9" Type="http://schemas.openxmlformats.org/officeDocument/2006/relationships/tags" Target="../tags/tag688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696.xml"/><Relationship Id="rId13" Type="http://schemas.openxmlformats.org/officeDocument/2006/relationships/tags" Target="../tags/tag701.xml"/><Relationship Id="rId3" Type="http://schemas.openxmlformats.org/officeDocument/2006/relationships/tags" Target="../tags/tag691.xml"/><Relationship Id="rId7" Type="http://schemas.openxmlformats.org/officeDocument/2006/relationships/tags" Target="../tags/tag695.xml"/><Relationship Id="rId12" Type="http://schemas.openxmlformats.org/officeDocument/2006/relationships/tags" Target="../tags/tag700.xml"/><Relationship Id="rId2" Type="http://schemas.openxmlformats.org/officeDocument/2006/relationships/tags" Target="../tags/tag690.xml"/><Relationship Id="rId1" Type="http://schemas.openxmlformats.org/officeDocument/2006/relationships/tags" Target="../tags/tag689.xml"/><Relationship Id="rId6" Type="http://schemas.openxmlformats.org/officeDocument/2006/relationships/tags" Target="../tags/tag694.xml"/><Relationship Id="rId11" Type="http://schemas.openxmlformats.org/officeDocument/2006/relationships/tags" Target="../tags/tag699.xml"/><Relationship Id="rId5" Type="http://schemas.openxmlformats.org/officeDocument/2006/relationships/tags" Target="../tags/tag693.xml"/><Relationship Id="rId15" Type="http://schemas.openxmlformats.org/officeDocument/2006/relationships/image" Target="../media/image100.jpeg"/><Relationship Id="rId10" Type="http://schemas.openxmlformats.org/officeDocument/2006/relationships/tags" Target="../tags/tag698.xml"/><Relationship Id="rId4" Type="http://schemas.openxmlformats.org/officeDocument/2006/relationships/tags" Target="../tags/tag692.xml"/><Relationship Id="rId9" Type="http://schemas.openxmlformats.org/officeDocument/2006/relationships/tags" Target="../tags/tag697.xml"/><Relationship Id="rId1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04.xml"/><Relationship Id="rId7" Type="http://schemas.openxmlformats.org/officeDocument/2006/relationships/tags" Target="../tags/tag708.xml"/><Relationship Id="rId2" Type="http://schemas.openxmlformats.org/officeDocument/2006/relationships/tags" Target="../tags/tag703.xml"/><Relationship Id="rId1" Type="http://schemas.openxmlformats.org/officeDocument/2006/relationships/tags" Target="../tags/tag702.xml"/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9" Type="http://schemas.openxmlformats.org/officeDocument/2006/relationships/image" Target="../media/image101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716.xml"/><Relationship Id="rId3" Type="http://schemas.openxmlformats.org/officeDocument/2006/relationships/tags" Target="../tags/tag711.xml"/><Relationship Id="rId7" Type="http://schemas.openxmlformats.org/officeDocument/2006/relationships/tags" Target="../tags/tag715.xml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tags" Target="../tags/tag714.xml"/><Relationship Id="rId5" Type="http://schemas.openxmlformats.org/officeDocument/2006/relationships/tags" Target="../tags/tag713.xml"/><Relationship Id="rId10" Type="http://schemas.openxmlformats.org/officeDocument/2006/relationships/image" Target="../media/image102.jpeg"/><Relationship Id="rId4" Type="http://schemas.openxmlformats.org/officeDocument/2006/relationships/tags" Target="../tags/tag712.xml"/><Relationship Id="rId9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724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19.xml"/><Relationship Id="rId7" Type="http://schemas.openxmlformats.org/officeDocument/2006/relationships/tags" Target="../tags/tag723.xml"/><Relationship Id="rId12" Type="http://schemas.openxmlformats.org/officeDocument/2006/relationships/tags" Target="../tags/tag728.xml"/><Relationship Id="rId2" Type="http://schemas.openxmlformats.org/officeDocument/2006/relationships/tags" Target="../tags/tag718.xml"/><Relationship Id="rId1" Type="http://schemas.openxmlformats.org/officeDocument/2006/relationships/tags" Target="../tags/tag717.xml"/><Relationship Id="rId6" Type="http://schemas.openxmlformats.org/officeDocument/2006/relationships/tags" Target="../tags/tag722.xml"/><Relationship Id="rId11" Type="http://schemas.openxmlformats.org/officeDocument/2006/relationships/tags" Target="../tags/tag727.xml"/><Relationship Id="rId5" Type="http://schemas.openxmlformats.org/officeDocument/2006/relationships/tags" Target="../tags/tag721.xml"/><Relationship Id="rId10" Type="http://schemas.openxmlformats.org/officeDocument/2006/relationships/tags" Target="../tags/tag726.xml"/><Relationship Id="rId4" Type="http://schemas.openxmlformats.org/officeDocument/2006/relationships/tags" Target="../tags/tag720.xml"/><Relationship Id="rId9" Type="http://schemas.openxmlformats.org/officeDocument/2006/relationships/tags" Target="../tags/tag725.xml"/><Relationship Id="rId14" Type="http://schemas.openxmlformats.org/officeDocument/2006/relationships/image" Target="../media/image10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5" Type="http://schemas.openxmlformats.org/officeDocument/2006/relationships/image" Target="../media/image104.jpeg"/><Relationship Id="rId4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739.xml"/><Relationship Id="rId3" Type="http://schemas.openxmlformats.org/officeDocument/2006/relationships/tags" Target="../tags/tag734.xml"/><Relationship Id="rId7" Type="http://schemas.openxmlformats.org/officeDocument/2006/relationships/tags" Target="../tags/tag738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10" Type="http://schemas.openxmlformats.org/officeDocument/2006/relationships/image" Target="../media/image105.jpeg"/><Relationship Id="rId4" Type="http://schemas.openxmlformats.org/officeDocument/2006/relationships/tags" Target="../tags/tag735.xml"/><Relationship Id="rId9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4" Type="http://schemas.openxmlformats.org/officeDocument/2006/relationships/image" Target="../media/image10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744.xml"/><Relationship Id="rId7" Type="http://schemas.openxmlformats.org/officeDocument/2006/relationships/image" Target="../media/image107.jpeg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6.xml"/><Relationship Id="rId4" Type="http://schemas.openxmlformats.org/officeDocument/2006/relationships/tags" Target="../tags/tag74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4" Type="http://schemas.openxmlformats.org/officeDocument/2006/relationships/image" Target="../media/image10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4" Type="http://schemas.openxmlformats.org/officeDocument/2006/relationships/image" Target="../media/image109.jpe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5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8.xml"/><Relationship Id="rId1" Type="http://schemas.openxmlformats.org/officeDocument/2006/relationships/tags" Target="../tags/tag757.xml"/><Relationship Id="rId4" Type="http://schemas.openxmlformats.org/officeDocument/2006/relationships/image" Target="../media/image110.jpe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tags" Target="../tags/tag76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60.xml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6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66.xml"/><Relationship Id="rId1" Type="http://schemas.openxmlformats.org/officeDocument/2006/relationships/tags" Target="../tags/tag765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tags" Target="../tags/tag778.xml"/><Relationship Id="rId3" Type="http://schemas.openxmlformats.org/officeDocument/2006/relationships/tags" Target="../tags/tag773.xml"/><Relationship Id="rId7" Type="http://schemas.openxmlformats.org/officeDocument/2006/relationships/tags" Target="../tags/tag777.xml"/><Relationship Id="rId12" Type="http://schemas.openxmlformats.org/officeDocument/2006/relationships/image" Target="../media/image112.jpeg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75.xml"/><Relationship Id="rId10" Type="http://schemas.openxmlformats.org/officeDocument/2006/relationships/tags" Target="../tags/tag780.xml"/><Relationship Id="rId4" Type="http://schemas.openxmlformats.org/officeDocument/2006/relationships/tags" Target="../tags/tag774.xml"/><Relationship Id="rId9" Type="http://schemas.openxmlformats.org/officeDocument/2006/relationships/tags" Target="../tags/tag77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78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tags" Target="../tags/tag794.xml"/><Relationship Id="rId3" Type="http://schemas.openxmlformats.org/officeDocument/2006/relationships/tags" Target="../tags/tag789.xml"/><Relationship Id="rId7" Type="http://schemas.openxmlformats.org/officeDocument/2006/relationships/tags" Target="../tags/tag793.xml"/><Relationship Id="rId12" Type="http://schemas.openxmlformats.org/officeDocument/2006/relationships/image" Target="../media/image113.jpeg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6" Type="http://schemas.openxmlformats.org/officeDocument/2006/relationships/tags" Target="../tags/tag79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91.xml"/><Relationship Id="rId10" Type="http://schemas.openxmlformats.org/officeDocument/2006/relationships/tags" Target="../tags/tag796.xml"/><Relationship Id="rId4" Type="http://schemas.openxmlformats.org/officeDocument/2006/relationships/tags" Target="../tags/tag790.xml"/><Relationship Id="rId9" Type="http://schemas.openxmlformats.org/officeDocument/2006/relationships/tags" Target="../tags/tag79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tags" Target="../tags/tag799.xml"/><Relationship Id="rId7" Type="http://schemas.openxmlformats.org/officeDocument/2006/relationships/image" Target="../media/image114.jpeg"/><Relationship Id="rId2" Type="http://schemas.openxmlformats.org/officeDocument/2006/relationships/tags" Target="../tags/tag798.xml"/><Relationship Id="rId1" Type="http://schemas.openxmlformats.org/officeDocument/2006/relationships/tags" Target="../tags/tag7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1.xml"/><Relationship Id="rId4" Type="http://schemas.openxmlformats.org/officeDocument/2006/relationships/tags" Target="../tags/tag800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809.xml"/><Relationship Id="rId13" Type="http://schemas.openxmlformats.org/officeDocument/2006/relationships/tags" Target="../tags/tag814.xml"/><Relationship Id="rId3" Type="http://schemas.openxmlformats.org/officeDocument/2006/relationships/tags" Target="../tags/tag804.xml"/><Relationship Id="rId7" Type="http://schemas.openxmlformats.org/officeDocument/2006/relationships/tags" Target="../tags/tag808.xml"/><Relationship Id="rId12" Type="http://schemas.openxmlformats.org/officeDocument/2006/relationships/tags" Target="../tags/tag813.xml"/><Relationship Id="rId2" Type="http://schemas.openxmlformats.org/officeDocument/2006/relationships/tags" Target="../tags/tag803.xml"/><Relationship Id="rId16" Type="http://schemas.openxmlformats.org/officeDocument/2006/relationships/image" Target="../media/image115.jpeg"/><Relationship Id="rId1" Type="http://schemas.openxmlformats.org/officeDocument/2006/relationships/tags" Target="../tags/tag802.xml"/><Relationship Id="rId6" Type="http://schemas.openxmlformats.org/officeDocument/2006/relationships/tags" Target="../tags/tag807.xml"/><Relationship Id="rId11" Type="http://schemas.openxmlformats.org/officeDocument/2006/relationships/tags" Target="../tags/tag812.xml"/><Relationship Id="rId5" Type="http://schemas.openxmlformats.org/officeDocument/2006/relationships/tags" Target="../tags/tag80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811.xml"/><Relationship Id="rId4" Type="http://schemas.openxmlformats.org/officeDocument/2006/relationships/tags" Target="../tags/tag805.xml"/><Relationship Id="rId9" Type="http://schemas.openxmlformats.org/officeDocument/2006/relationships/tags" Target="../tags/tag810.xml"/><Relationship Id="rId14" Type="http://schemas.openxmlformats.org/officeDocument/2006/relationships/tags" Target="../tags/tag815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18.xml"/><Relationship Id="rId7" Type="http://schemas.openxmlformats.org/officeDocument/2006/relationships/tags" Target="../tags/tag822.xml"/><Relationship Id="rId2" Type="http://schemas.openxmlformats.org/officeDocument/2006/relationships/tags" Target="../tags/tag817.xml"/><Relationship Id="rId1" Type="http://schemas.openxmlformats.org/officeDocument/2006/relationships/tags" Target="../tags/tag816.xml"/><Relationship Id="rId6" Type="http://schemas.openxmlformats.org/officeDocument/2006/relationships/tags" Target="../tags/tag821.xml"/><Relationship Id="rId5" Type="http://schemas.openxmlformats.org/officeDocument/2006/relationships/tags" Target="../tags/tag820.xml"/><Relationship Id="rId4" Type="http://schemas.openxmlformats.org/officeDocument/2006/relationships/tags" Target="../tags/tag819.xml"/><Relationship Id="rId9" Type="http://schemas.openxmlformats.org/officeDocument/2006/relationships/image" Target="../media/image116.jpe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tags" Target="../tags/tag830.xml"/><Relationship Id="rId13" Type="http://schemas.openxmlformats.org/officeDocument/2006/relationships/image" Target="../media/image117.jpeg"/><Relationship Id="rId3" Type="http://schemas.openxmlformats.org/officeDocument/2006/relationships/tags" Target="../tags/tag825.xml"/><Relationship Id="rId7" Type="http://schemas.openxmlformats.org/officeDocument/2006/relationships/tags" Target="../tags/tag82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24.xml"/><Relationship Id="rId1" Type="http://schemas.openxmlformats.org/officeDocument/2006/relationships/tags" Target="../tags/tag823.xml"/><Relationship Id="rId6" Type="http://schemas.openxmlformats.org/officeDocument/2006/relationships/tags" Target="../tags/tag828.xml"/><Relationship Id="rId11" Type="http://schemas.openxmlformats.org/officeDocument/2006/relationships/tags" Target="../tags/tag833.xml"/><Relationship Id="rId5" Type="http://schemas.openxmlformats.org/officeDocument/2006/relationships/tags" Target="../tags/tag827.xml"/><Relationship Id="rId10" Type="http://schemas.openxmlformats.org/officeDocument/2006/relationships/tags" Target="../tags/tag832.xml"/><Relationship Id="rId4" Type="http://schemas.openxmlformats.org/officeDocument/2006/relationships/tags" Target="../tags/tag826.xml"/><Relationship Id="rId9" Type="http://schemas.openxmlformats.org/officeDocument/2006/relationships/tags" Target="../tags/tag8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0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tags" Target="../tags/tag8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35.xml"/><Relationship Id="rId1" Type="http://schemas.openxmlformats.org/officeDocument/2006/relationships/tags" Target="../tags/tag834.xml"/><Relationship Id="rId6" Type="http://schemas.openxmlformats.org/officeDocument/2006/relationships/tags" Target="../tags/tag839.xml"/><Relationship Id="rId5" Type="http://schemas.openxmlformats.org/officeDocument/2006/relationships/tags" Target="../tags/tag838.xml"/><Relationship Id="rId4" Type="http://schemas.openxmlformats.org/officeDocument/2006/relationships/tags" Target="../tags/tag837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847.xml"/><Relationship Id="rId13" Type="http://schemas.openxmlformats.org/officeDocument/2006/relationships/image" Target="../media/image119.jpeg"/><Relationship Id="rId3" Type="http://schemas.openxmlformats.org/officeDocument/2006/relationships/tags" Target="../tags/tag842.xml"/><Relationship Id="rId7" Type="http://schemas.openxmlformats.org/officeDocument/2006/relationships/tags" Target="../tags/tag846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41.xml"/><Relationship Id="rId1" Type="http://schemas.openxmlformats.org/officeDocument/2006/relationships/tags" Target="../tags/tag840.xml"/><Relationship Id="rId6" Type="http://schemas.openxmlformats.org/officeDocument/2006/relationships/tags" Target="../tags/tag845.xml"/><Relationship Id="rId11" Type="http://schemas.openxmlformats.org/officeDocument/2006/relationships/tags" Target="../tags/tag850.xml"/><Relationship Id="rId5" Type="http://schemas.openxmlformats.org/officeDocument/2006/relationships/tags" Target="../tags/tag844.xml"/><Relationship Id="rId10" Type="http://schemas.openxmlformats.org/officeDocument/2006/relationships/tags" Target="../tags/tag849.xml"/><Relationship Id="rId4" Type="http://schemas.openxmlformats.org/officeDocument/2006/relationships/tags" Target="../tags/tag843.xml"/><Relationship Id="rId9" Type="http://schemas.openxmlformats.org/officeDocument/2006/relationships/tags" Target="../tags/tag848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858.xml"/><Relationship Id="rId13" Type="http://schemas.openxmlformats.org/officeDocument/2006/relationships/tags" Target="../tags/tag863.xml"/><Relationship Id="rId3" Type="http://schemas.openxmlformats.org/officeDocument/2006/relationships/tags" Target="../tags/tag853.xml"/><Relationship Id="rId7" Type="http://schemas.openxmlformats.org/officeDocument/2006/relationships/tags" Target="../tags/tag857.xml"/><Relationship Id="rId12" Type="http://schemas.openxmlformats.org/officeDocument/2006/relationships/tags" Target="../tags/tag862.xml"/><Relationship Id="rId2" Type="http://schemas.openxmlformats.org/officeDocument/2006/relationships/tags" Target="../tags/tag852.xml"/><Relationship Id="rId1" Type="http://schemas.openxmlformats.org/officeDocument/2006/relationships/tags" Target="../tags/tag851.xml"/><Relationship Id="rId6" Type="http://schemas.openxmlformats.org/officeDocument/2006/relationships/tags" Target="../tags/tag856.xml"/><Relationship Id="rId11" Type="http://schemas.openxmlformats.org/officeDocument/2006/relationships/tags" Target="../tags/tag861.xml"/><Relationship Id="rId5" Type="http://schemas.openxmlformats.org/officeDocument/2006/relationships/tags" Target="../tags/tag855.xml"/><Relationship Id="rId15" Type="http://schemas.openxmlformats.org/officeDocument/2006/relationships/image" Target="../media/image120.jpeg"/><Relationship Id="rId10" Type="http://schemas.openxmlformats.org/officeDocument/2006/relationships/tags" Target="../tags/tag860.xml"/><Relationship Id="rId4" Type="http://schemas.openxmlformats.org/officeDocument/2006/relationships/tags" Target="../tags/tag854.xml"/><Relationship Id="rId9" Type="http://schemas.openxmlformats.org/officeDocument/2006/relationships/tags" Target="../tags/tag859.xml"/><Relationship Id="rId14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tags" Target="../tags/tag86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tags" Target="../tags/tag869.xml"/><Relationship Id="rId5" Type="http://schemas.openxmlformats.org/officeDocument/2006/relationships/tags" Target="../tags/tag868.xml"/><Relationship Id="rId4" Type="http://schemas.openxmlformats.org/officeDocument/2006/relationships/tags" Target="../tags/tag86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tags" Target="../tags/tag877.xml"/><Relationship Id="rId13" Type="http://schemas.openxmlformats.org/officeDocument/2006/relationships/tags" Target="../tags/tag882.xml"/><Relationship Id="rId3" Type="http://schemas.openxmlformats.org/officeDocument/2006/relationships/tags" Target="../tags/tag872.xml"/><Relationship Id="rId7" Type="http://schemas.openxmlformats.org/officeDocument/2006/relationships/tags" Target="../tags/tag876.xml"/><Relationship Id="rId12" Type="http://schemas.openxmlformats.org/officeDocument/2006/relationships/tags" Target="../tags/tag881.xml"/><Relationship Id="rId2" Type="http://schemas.openxmlformats.org/officeDocument/2006/relationships/tags" Target="../tags/tag871.xml"/><Relationship Id="rId1" Type="http://schemas.openxmlformats.org/officeDocument/2006/relationships/tags" Target="../tags/tag870.xml"/><Relationship Id="rId6" Type="http://schemas.openxmlformats.org/officeDocument/2006/relationships/tags" Target="../tags/tag875.xml"/><Relationship Id="rId11" Type="http://schemas.openxmlformats.org/officeDocument/2006/relationships/tags" Target="../tags/tag880.xml"/><Relationship Id="rId5" Type="http://schemas.openxmlformats.org/officeDocument/2006/relationships/tags" Target="../tags/tag874.xml"/><Relationship Id="rId15" Type="http://schemas.openxmlformats.org/officeDocument/2006/relationships/image" Target="../media/image122.jpeg"/><Relationship Id="rId10" Type="http://schemas.openxmlformats.org/officeDocument/2006/relationships/tags" Target="../tags/tag879.xml"/><Relationship Id="rId4" Type="http://schemas.openxmlformats.org/officeDocument/2006/relationships/tags" Target="../tags/tag873.xml"/><Relationship Id="rId9" Type="http://schemas.openxmlformats.org/officeDocument/2006/relationships/tags" Target="../tags/tag878.xml"/><Relationship Id="rId14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885.xml"/><Relationship Id="rId2" Type="http://schemas.openxmlformats.org/officeDocument/2006/relationships/tags" Target="../tags/tag884.xml"/><Relationship Id="rId1" Type="http://schemas.openxmlformats.org/officeDocument/2006/relationships/tags" Target="../tags/tag883.xml"/><Relationship Id="rId5" Type="http://schemas.openxmlformats.org/officeDocument/2006/relationships/image" Target="../media/image123.jpeg"/><Relationship Id="rId4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tags" Target="../tags/tag88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87.xml"/><Relationship Id="rId1" Type="http://schemas.openxmlformats.org/officeDocument/2006/relationships/tags" Target="../tags/tag886.xml"/><Relationship Id="rId6" Type="http://schemas.openxmlformats.org/officeDocument/2006/relationships/tags" Target="../tags/tag891.xml"/><Relationship Id="rId5" Type="http://schemas.openxmlformats.org/officeDocument/2006/relationships/tags" Target="../tags/tag890.xml"/><Relationship Id="rId4" Type="http://schemas.openxmlformats.org/officeDocument/2006/relationships/tags" Target="../tags/tag889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tags" Target="../tags/tag89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93.xml"/><Relationship Id="rId1" Type="http://schemas.openxmlformats.org/officeDocument/2006/relationships/tags" Target="../tags/tag892.xml"/><Relationship Id="rId6" Type="http://schemas.openxmlformats.org/officeDocument/2006/relationships/tags" Target="../tags/tag897.xml"/><Relationship Id="rId5" Type="http://schemas.openxmlformats.org/officeDocument/2006/relationships/tags" Target="../tags/tag896.xml"/><Relationship Id="rId4" Type="http://schemas.openxmlformats.org/officeDocument/2006/relationships/tags" Target="../tags/tag89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900.xml"/><Relationship Id="rId2" Type="http://schemas.openxmlformats.org/officeDocument/2006/relationships/tags" Target="../tags/tag899.xml"/><Relationship Id="rId1" Type="http://schemas.openxmlformats.org/officeDocument/2006/relationships/tags" Target="../tags/tag898.xml"/><Relationship Id="rId5" Type="http://schemas.openxmlformats.org/officeDocument/2006/relationships/image" Target="../media/image126.jpeg"/><Relationship Id="rId4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903.xml"/><Relationship Id="rId2" Type="http://schemas.openxmlformats.org/officeDocument/2006/relationships/tags" Target="../tags/tag902.xml"/><Relationship Id="rId1" Type="http://schemas.openxmlformats.org/officeDocument/2006/relationships/tags" Target="../tags/tag901.xml"/><Relationship Id="rId5" Type="http://schemas.openxmlformats.org/officeDocument/2006/relationships/image" Target="../media/image127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11.jpe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906.xml"/><Relationship Id="rId7" Type="http://schemas.openxmlformats.org/officeDocument/2006/relationships/image" Target="../media/image128.jpeg"/><Relationship Id="rId2" Type="http://schemas.openxmlformats.org/officeDocument/2006/relationships/tags" Target="../tags/tag905.xml"/><Relationship Id="rId1" Type="http://schemas.openxmlformats.org/officeDocument/2006/relationships/tags" Target="../tags/tag9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8.xml"/><Relationship Id="rId4" Type="http://schemas.openxmlformats.org/officeDocument/2006/relationships/tags" Target="../tags/tag90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5" Type="http://schemas.openxmlformats.org/officeDocument/2006/relationships/image" Target="../media/image129.jpeg"/><Relationship Id="rId4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914.xml"/><Relationship Id="rId2" Type="http://schemas.openxmlformats.org/officeDocument/2006/relationships/tags" Target="../tags/tag913.xml"/><Relationship Id="rId1" Type="http://schemas.openxmlformats.org/officeDocument/2006/relationships/tags" Target="../tags/tag912.xml"/><Relationship Id="rId6" Type="http://schemas.openxmlformats.org/officeDocument/2006/relationships/image" Target="../media/image130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5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tags" Target="../tags/tag91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7.xml"/><Relationship Id="rId1" Type="http://schemas.openxmlformats.org/officeDocument/2006/relationships/tags" Target="../tags/tag916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tags" Target="../tags/tag919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tags" Target="../tags/tag92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6" Type="http://schemas.openxmlformats.org/officeDocument/2006/relationships/tags" Target="../tags/tag927.xml"/><Relationship Id="rId5" Type="http://schemas.openxmlformats.org/officeDocument/2006/relationships/tags" Target="../tags/tag926.xml"/><Relationship Id="rId4" Type="http://schemas.openxmlformats.org/officeDocument/2006/relationships/tags" Target="../tags/tag92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930.xml"/><Relationship Id="rId2" Type="http://schemas.openxmlformats.org/officeDocument/2006/relationships/tags" Target="../tags/tag929.xml"/><Relationship Id="rId1" Type="http://schemas.openxmlformats.org/officeDocument/2006/relationships/tags" Target="../tags/tag928.xml"/><Relationship Id="rId5" Type="http://schemas.openxmlformats.org/officeDocument/2006/relationships/image" Target="../media/image133.jpeg"/><Relationship Id="rId4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2.xml"/><Relationship Id="rId1" Type="http://schemas.openxmlformats.org/officeDocument/2006/relationships/tags" Target="../tags/tag931.xml"/><Relationship Id="rId4" Type="http://schemas.openxmlformats.org/officeDocument/2006/relationships/image" Target="../media/image134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4.xml"/><Relationship Id="rId1" Type="http://schemas.openxmlformats.org/officeDocument/2006/relationships/tags" Target="../tags/tag933.xml"/><Relationship Id="rId4" Type="http://schemas.openxmlformats.org/officeDocument/2006/relationships/image" Target="../media/image135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4" Type="http://schemas.openxmlformats.org/officeDocument/2006/relationships/image" Target="../media/image136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tags" Target="../tags/tag939.xml"/><Relationship Id="rId7" Type="http://schemas.openxmlformats.org/officeDocument/2006/relationships/image" Target="../media/image53.jpeg"/><Relationship Id="rId2" Type="http://schemas.openxmlformats.org/officeDocument/2006/relationships/tags" Target="../tags/tag938.xml"/><Relationship Id="rId1" Type="http://schemas.openxmlformats.org/officeDocument/2006/relationships/tags" Target="../tags/tag9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41.xml"/><Relationship Id="rId4" Type="http://schemas.openxmlformats.org/officeDocument/2006/relationships/tags" Target="../tags/tag9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tags" Target="../tags/tag949.xml"/><Relationship Id="rId3" Type="http://schemas.openxmlformats.org/officeDocument/2006/relationships/tags" Target="../tags/tag944.xml"/><Relationship Id="rId7" Type="http://schemas.openxmlformats.org/officeDocument/2006/relationships/tags" Target="../tags/tag948.xml"/><Relationship Id="rId2" Type="http://schemas.openxmlformats.org/officeDocument/2006/relationships/tags" Target="../tags/tag943.xml"/><Relationship Id="rId1" Type="http://schemas.openxmlformats.org/officeDocument/2006/relationships/tags" Target="../tags/tag942.xml"/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10" Type="http://schemas.openxmlformats.org/officeDocument/2006/relationships/image" Target="../media/image53.jpeg"/><Relationship Id="rId4" Type="http://schemas.openxmlformats.org/officeDocument/2006/relationships/tags" Target="../tags/tag945.xml"/><Relationship Id="rId9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52.xml"/><Relationship Id="rId7" Type="http://schemas.openxmlformats.org/officeDocument/2006/relationships/tags" Target="../tags/tag956.xml"/><Relationship Id="rId2" Type="http://schemas.openxmlformats.org/officeDocument/2006/relationships/tags" Target="../tags/tag951.xml"/><Relationship Id="rId1" Type="http://schemas.openxmlformats.org/officeDocument/2006/relationships/tags" Target="../tags/tag950.xml"/><Relationship Id="rId6" Type="http://schemas.openxmlformats.org/officeDocument/2006/relationships/tags" Target="../tags/tag955.xml"/><Relationship Id="rId5" Type="http://schemas.openxmlformats.org/officeDocument/2006/relationships/tags" Target="../tags/tag954.xml"/><Relationship Id="rId4" Type="http://schemas.openxmlformats.org/officeDocument/2006/relationships/tags" Target="../tags/tag953.xml"/><Relationship Id="rId9" Type="http://schemas.openxmlformats.org/officeDocument/2006/relationships/image" Target="../media/image137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959.xml"/><Relationship Id="rId2" Type="http://schemas.openxmlformats.org/officeDocument/2006/relationships/tags" Target="../tags/tag958.xml"/><Relationship Id="rId1" Type="http://schemas.openxmlformats.org/officeDocument/2006/relationships/tags" Target="../tags/tag957.xml"/><Relationship Id="rId6" Type="http://schemas.openxmlformats.org/officeDocument/2006/relationships/image" Target="../media/image137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tags" Target="../tags/tag963.xml"/><Relationship Id="rId7" Type="http://schemas.openxmlformats.org/officeDocument/2006/relationships/image" Target="../media/image138.jpeg"/><Relationship Id="rId2" Type="http://schemas.openxmlformats.org/officeDocument/2006/relationships/tags" Target="../tags/tag962.xml"/><Relationship Id="rId1" Type="http://schemas.openxmlformats.org/officeDocument/2006/relationships/tags" Target="../tags/tag96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5.xml"/><Relationship Id="rId4" Type="http://schemas.openxmlformats.org/officeDocument/2006/relationships/tags" Target="../tags/tag964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tags" Target="../tags/tag973.xml"/><Relationship Id="rId3" Type="http://schemas.openxmlformats.org/officeDocument/2006/relationships/tags" Target="../tags/tag968.xml"/><Relationship Id="rId7" Type="http://schemas.openxmlformats.org/officeDocument/2006/relationships/tags" Target="../tags/tag972.xml"/><Relationship Id="rId12" Type="http://schemas.openxmlformats.org/officeDocument/2006/relationships/image" Target="../media/image139.jpeg"/><Relationship Id="rId2" Type="http://schemas.openxmlformats.org/officeDocument/2006/relationships/tags" Target="../tags/tag967.xml"/><Relationship Id="rId1" Type="http://schemas.openxmlformats.org/officeDocument/2006/relationships/tags" Target="../tags/tag966.xml"/><Relationship Id="rId6" Type="http://schemas.openxmlformats.org/officeDocument/2006/relationships/tags" Target="../tags/tag97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70.xml"/><Relationship Id="rId10" Type="http://schemas.openxmlformats.org/officeDocument/2006/relationships/tags" Target="../tags/tag975.xml"/><Relationship Id="rId4" Type="http://schemas.openxmlformats.org/officeDocument/2006/relationships/tags" Target="../tags/tag969.xml"/><Relationship Id="rId9" Type="http://schemas.openxmlformats.org/officeDocument/2006/relationships/tags" Target="../tags/tag97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978.xml"/><Relationship Id="rId7" Type="http://schemas.openxmlformats.org/officeDocument/2006/relationships/image" Target="../media/image53.jpeg"/><Relationship Id="rId2" Type="http://schemas.openxmlformats.org/officeDocument/2006/relationships/tags" Target="../tags/tag977.xml"/><Relationship Id="rId1" Type="http://schemas.openxmlformats.org/officeDocument/2006/relationships/tags" Target="../tags/tag97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80.xml"/><Relationship Id="rId4" Type="http://schemas.openxmlformats.org/officeDocument/2006/relationships/tags" Target="../tags/tag97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983.xml"/><Relationship Id="rId2" Type="http://schemas.openxmlformats.org/officeDocument/2006/relationships/tags" Target="../tags/tag982.xml"/><Relationship Id="rId1" Type="http://schemas.openxmlformats.org/officeDocument/2006/relationships/tags" Target="../tags/tag981.xml"/><Relationship Id="rId5" Type="http://schemas.openxmlformats.org/officeDocument/2006/relationships/image" Target="../media/image140.jpeg"/><Relationship Id="rId4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86.xml"/><Relationship Id="rId7" Type="http://schemas.openxmlformats.org/officeDocument/2006/relationships/tags" Target="../tags/tag990.xml"/><Relationship Id="rId2" Type="http://schemas.openxmlformats.org/officeDocument/2006/relationships/tags" Target="../tags/tag985.xml"/><Relationship Id="rId1" Type="http://schemas.openxmlformats.org/officeDocument/2006/relationships/tags" Target="../tags/tag984.xml"/><Relationship Id="rId6" Type="http://schemas.openxmlformats.org/officeDocument/2006/relationships/tags" Target="../tags/tag989.xml"/><Relationship Id="rId5" Type="http://schemas.openxmlformats.org/officeDocument/2006/relationships/tags" Target="../tags/tag988.xml"/><Relationship Id="rId4" Type="http://schemas.openxmlformats.org/officeDocument/2006/relationships/tags" Target="../tags/tag987.xml"/><Relationship Id="rId9" Type="http://schemas.openxmlformats.org/officeDocument/2006/relationships/image" Target="../media/image53.jpe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tags" Target="../tags/tag99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92.xml"/><Relationship Id="rId1" Type="http://schemas.openxmlformats.org/officeDocument/2006/relationships/tags" Target="../tags/tag991.xml"/><Relationship Id="rId6" Type="http://schemas.openxmlformats.org/officeDocument/2006/relationships/tags" Target="../tags/tag996.xml"/><Relationship Id="rId5" Type="http://schemas.openxmlformats.org/officeDocument/2006/relationships/tags" Target="../tags/tag995.xml"/><Relationship Id="rId4" Type="http://schemas.openxmlformats.org/officeDocument/2006/relationships/tags" Target="../tags/tag99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999.xm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6" Type="http://schemas.openxmlformats.org/officeDocument/2006/relationships/image" Target="../media/image14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1003.xml"/><Relationship Id="rId2" Type="http://schemas.openxmlformats.org/officeDocument/2006/relationships/tags" Target="../tags/tag1002.xml"/><Relationship Id="rId1" Type="http://schemas.openxmlformats.org/officeDocument/2006/relationships/tags" Target="../tags/tag1001.xml"/><Relationship Id="rId6" Type="http://schemas.openxmlformats.org/officeDocument/2006/relationships/image" Target="../media/image14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1007.xml"/><Relationship Id="rId7" Type="http://schemas.openxmlformats.org/officeDocument/2006/relationships/image" Target="../media/image53.jpeg"/><Relationship Id="rId2" Type="http://schemas.openxmlformats.org/officeDocument/2006/relationships/tags" Target="../tags/tag1006.xml"/><Relationship Id="rId1" Type="http://schemas.openxmlformats.org/officeDocument/2006/relationships/tags" Target="../tags/tag10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9.xml"/><Relationship Id="rId4" Type="http://schemas.openxmlformats.org/officeDocument/2006/relationships/tags" Target="../tags/tag1008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1012.xml"/><Relationship Id="rId7" Type="http://schemas.openxmlformats.org/officeDocument/2006/relationships/image" Target="../media/image144.jpeg"/><Relationship Id="rId2" Type="http://schemas.openxmlformats.org/officeDocument/2006/relationships/tags" Target="../tags/tag1011.xml"/><Relationship Id="rId1" Type="http://schemas.openxmlformats.org/officeDocument/2006/relationships/tags" Target="../tags/tag10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4.xml"/><Relationship Id="rId4" Type="http://schemas.openxmlformats.org/officeDocument/2006/relationships/tags" Target="../tags/tag10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1017.xml"/><Relationship Id="rId7" Type="http://schemas.openxmlformats.org/officeDocument/2006/relationships/image" Target="../media/image144.jpeg"/><Relationship Id="rId2" Type="http://schemas.openxmlformats.org/officeDocument/2006/relationships/tags" Target="../tags/tag1016.xml"/><Relationship Id="rId1" Type="http://schemas.openxmlformats.org/officeDocument/2006/relationships/tags" Target="../tags/tag10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9.xml"/><Relationship Id="rId4" Type="http://schemas.openxmlformats.org/officeDocument/2006/relationships/tags" Target="../tags/tag1018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22.xml"/><Relationship Id="rId7" Type="http://schemas.openxmlformats.org/officeDocument/2006/relationships/tags" Target="../tags/tag1026.xml"/><Relationship Id="rId2" Type="http://schemas.openxmlformats.org/officeDocument/2006/relationships/tags" Target="../tags/tag1021.xml"/><Relationship Id="rId1" Type="http://schemas.openxmlformats.org/officeDocument/2006/relationships/tags" Target="../tags/tag1020.xml"/><Relationship Id="rId6" Type="http://schemas.openxmlformats.org/officeDocument/2006/relationships/tags" Target="../tags/tag1025.xml"/><Relationship Id="rId5" Type="http://schemas.openxmlformats.org/officeDocument/2006/relationships/tags" Target="../tags/tag1024.xml"/><Relationship Id="rId4" Type="http://schemas.openxmlformats.org/officeDocument/2006/relationships/tags" Target="../tags/tag1023.xml"/><Relationship Id="rId9" Type="http://schemas.openxmlformats.org/officeDocument/2006/relationships/image" Target="../media/image145.jpe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tags" Target="../tags/tag1034.xml"/><Relationship Id="rId13" Type="http://schemas.openxmlformats.org/officeDocument/2006/relationships/tags" Target="../tags/tag1039.xml"/><Relationship Id="rId3" Type="http://schemas.openxmlformats.org/officeDocument/2006/relationships/tags" Target="../tags/tag1029.xml"/><Relationship Id="rId7" Type="http://schemas.openxmlformats.org/officeDocument/2006/relationships/tags" Target="../tags/tag1033.xml"/><Relationship Id="rId12" Type="http://schemas.openxmlformats.org/officeDocument/2006/relationships/tags" Target="../tags/tag1038.xml"/><Relationship Id="rId2" Type="http://schemas.openxmlformats.org/officeDocument/2006/relationships/tags" Target="../tags/tag1028.xml"/><Relationship Id="rId1" Type="http://schemas.openxmlformats.org/officeDocument/2006/relationships/tags" Target="../tags/tag1027.xml"/><Relationship Id="rId6" Type="http://schemas.openxmlformats.org/officeDocument/2006/relationships/tags" Target="../tags/tag1032.xml"/><Relationship Id="rId11" Type="http://schemas.openxmlformats.org/officeDocument/2006/relationships/tags" Target="../tags/tag1037.xml"/><Relationship Id="rId5" Type="http://schemas.openxmlformats.org/officeDocument/2006/relationships/tags" Target="../tags/tag1031.xml"/><Relationship Id="rId15" Type="http://schemas.openxmlformats.org/officeDocument/2006/relationships/image" Target="../media/image146.jpeg"/><Relationship Id="rId10" Type="http://schemas.openxmlformats.org/officeDocument/2006/relationships/tags" Target="../tags/tag1036.xml"/><Relationship Id="rId4" Type="http://schemas.openxmlformats.org/officeDocument/2006/relationships/tags" Target="../tags/tag1030.xml"/><Relationship Id="rId9" Type="http://schemas.openxmlformats.org/officeDocument/2006/relationships/tags" Target="../tags/tag1035.xml"/><Relationship Id="rId14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1042.xml"/><Relationship Id="rId7" Type="http://schemas.openxmlformats.org/officeDocument/2006/relationships/image" Target="../media/image53.jpeg"/><Relationship Id="rId2" Type="http://schemas.openxmlformats.org/officeDocument/2006/relationships/tags" Target="../tags/tag1041.xml"/><Relationship Id="rId1" Type="http://schemas.openxmlformats.org/officeDocument/2006/relationships/tags" Target="../tags/tag10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4.xml"/><Relationship Id="rId4" Type="http://schemas.openxmlformats.org/officeDocument/2006/relationships/tags" Target="../tags/tag104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1047.xml"/><Relationship Id="rId7" Type="http://schemas.openxmlformats.org/officeDocument/2006/relationships/image" Target="../media/image53.jpeg"/><Relationship Id="rId2" Type="http://schemas.openxmlformats.org/officeDocument/2006/relationships/tags" Target="../tags/tag1046.xml"/><Relationship Id="rId1" Type="http://schemas.openxmlformats.org/officeDocument/2006/relationships/tags" Target="../tags/tag10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9.xml"/><Relationship Id="rId4" Type="http://schemas.openxmlformats.org/officeDocument/2006/relationships/tags" Target="../tags/tag104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1052.xml"/><Relationship Id="rId2" Type="http://schemas.openxmlformats.org/officeDocument/2006/relationships/tags" Target="../tags/tag1051.xml"/><Relationship Id="rId1" Type="http://schemas.openxmlformats.org/officeDocument/2006/relationships/tags" Target="../tags/tag1050.xml"/><Relationship Id="rId5" Type="http://schemas.openxmlformats.org/officeDocument/2006/relationships/image" Target="../media/image147.jpeg"/><Relationship Id="rId4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tags" Target="../tags/tag1060.xml"/><Relationship Id="rId13" Type="http://schemas.openxmlformats.org/officeDocument/2006/relationships/tags" Target="../tags/tag1065.xml"/><Relationship Id="rId18" Type="http://schemas.openxmlformats.org/officeDocument/2006/relationships/image" Target="../media/image53.jpeg"/><Relationship Id="rId3" Type="http://schemas.openxmlformats.org/officeDocument/2006/relationships/tags" Target="../tags/tag1055.xml"/><Relationship Id="rId7" Type="http://schemas.openxmlformats.org/officeDocument/2006/relationships/tags" Target="../tags/tag1059.xml"/><Relationship Id="rId12" Type="http://schemas.openxmlformats.org/officeDocument/2006/relationships/tags" Target="../tags/tag106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54.xml"/><Relationship Id="rId16" Type="http://schemas.openxmlformats.org/officeDocument/2006/relationships/tags" Target="../tags/tag1068.xml"/><Relationship Id="rId1" Type="http://schemas.openxmlformats.org/officeDocument/2006/relationships/tags" Target="../tags/tag1053.xml"/><Relationship Id="rId6" Type="http://schemas.openxmlformats.org/officeDocument/2006/relationships/tags" Target="../tags/tag1058.xml"/><Relationship Id="rId11" Type="http://schemas.openxmlformats.org/officeDocument/2006/relationships/tags" Target="../tags/tag1063.xml"/><Relationship Id="rId5" Type="http://schemas.openxmlformats.org/officeDocument/2006/relationships/tags" Target="../tags/tag1057.xml"/><Relationship Id="rId15" Type="http://schemas.openxmlformats.org/officeDocument/2006/relationships/tags" Target="../tags/tag1067.xml"/><Relationship Id="rId10" Type="http://schemas.openxmlformats.org/officeDocument/2006/relationships/tags" Target="../tags/tag1062.xml"/><Relationship Id="rId4" Type="http://schemas.openxmlformats.org/officeDocument/2006/relationships/tags" Target="../tags/tag1056.xml"/><Relationship Id="rId9" Type="http://schemas.openxmlformats.org/officeDocument/2006/relationships/tags" Target="../tags/tag1061.xml"/><Relationship Id="rId14" Type="http://schemas.openxmlformats.org/officeDocument/2006/relationships/tags" Target="../tags/tag10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1071.xml"/><Relationship Id="rId2" Type="http://schemas.openxmlformats.org/officeDocument/2006/relationships/tags" Target="../tags/tag1070.xml"/><Relationship Id="rId1" Type="http://schemas.openxmlformats.org/officeDocument/2006/relationships/tags" Target="../tags/tag1069.xml"/><Relationship Id="rId5" Type="http://schemas.openxmlformats.org/officeDocument/2006/relationships/image" Target="../media/image148.jpeg"/><Relationship Id="rId4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tags" Target="../tags/tag1079.xml"/><Relationship Id="rId13" Type="http://schemas.openxmlformats.org/officeDocument/2006/relationships/image" Target="../media/image53.jpeg"/><Relationship Id="rId3" Type="http://schemas.openxmlformats.org/officeDocument/2006/relationships/tags" Target="../tags/tag1074.xml"/><Relationship Id="rId7" Type="http://schemas.openxmlformats.org/officeDocument/2006/relationships/tags" Target="../tags/tag107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73.xml"/><Relationship Id="rId1" Type="http://schemas.openxmlformats.org/officeDocument/2006/relationships/tags" Target="../tags/tag1072.xml"/><Relationship Id="rId6" Type="http://schemas.openxmlformats.org/officeDocument/2006/relationships/tags" Target="../tags/tag1077.xml"/><Relationship Id="rId11" Type="http://schemas.openxmlformats.org/officeDocument/2006/relationships/tags" Target="../tags/tag1082.xml"/><Relationship Id="rId5" Type="http://schemas.openxmlformats.org/officeDocument/2006/relationships/tags" Target="../tags/tag1076.xml"/><Relationship Id="rId10" Type="http://schemas.openxmlformats.org/officeDocument/2006/relationships/tags" Target="../tags/tag1081.xml"/><Relationship Id="rId4" Type="http://schemas.openxmlformats.org/officeDocument/2006/relationships/tags" Target="../tags/tag1075.xml"/><Relationship Id="rId9" Type="http://schemas.openxmlformats.org/officeDocument/2006/relationships/tags" Target="../tags/tag108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tags" Target="../tags/tag1090.xml"/><Relationship Id="rId13" Type="http://schemas.openxmlformats.org/officeDocument/2006/relationships/image" Target="../media/image149.jpeg"/><Relationship Id="rId3" Type="http://schemas.openxmlformats.org/officeDocument/2006/relationships/tags" Target="../tags/tag1085.xml"/><Relationship Id="rId7" Type="http://schemas.openxmlformats.org/officeDocument/2006/relationships/tags" Target="../tags/tag108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84.xml"/><Relationship Id="rId1" Type="http://schemas.openxmlformats.org/officeDocument/2006/relationships/tags" Target="../tags/tag1083.xml"/><Relationship Id="rId6" Type="http://schemas.openxmlformats.org/officeDocument/2006/relationships/tags" Target="../tags/tag1088.xml"/><Relationship Id="rId11" Type="http://schemas.openxmlformats.org/officeDocument/2006/relationships/tags" Target="../tags/tag1093.xml"/><Relationship Id="rId5" Type="http://schemas.openxmlformats.org/officeDocument/2006/relationships/tags" Target="../tags/tag1087.xml"/><Relationship Id="rId10" Type="http://schemas.openxmlformats.org/officeDocument/2006/relationships/tags" Target="../tags/tag1092.xml"/><Relationship Id="rId4" Type="http://schemas.openxmlformats.org/officeDocument/2006/relationships/tags" Target="../tags/tag1086.xml"/><Relationship Id="rId9" Type="http://schemas.openxmlformats.org/officeDocument/2006/relationships/tags" Target="../tags/tag1091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tags" Target="../tags/tag1101.xml"/><Relationship Id="rId13" Type="http://schemas.openxmlformats.org/officeDocument/2006/relationships/tags" Target="../tags/tag1106.xml"/><Relationship Id="rId3" Type="http://schemas.openxmlformats.org/officeDocument/2006/relationships/tags" Target="../tags/tag1096.xml"/><Relationship Id="rId7" Type="http://schemas.openxmlformats.org/officeDocument/2006/relationships/tags" Target="../tags/tag1100.xml"/><Relationship Id="rId12" Type="http://schemas.openxmlformats.org/officeDocument/2006/relationships/tags" Target="../tags/tag1105.xml"/><Relationship Id="rId2" Type="http://schemas.openxmlformats.org/officeDocument/2006/relationships/tags" Target="../tags/tag1095.xml"/><Relationship Id="rId16" Type="http://schemas.openxmlformats.org/officeDocument/2006/relationships/image" Target="../media/image150.jpeg"/><Relationship Id="rId1" Type="http://schemas.openxmlformats.org/officeDocument/2006/relationships/tags" Target="../tags/tag1094.xml"/><Relationship Id="rId6" Type="http://schemas.openxmlformats.org/officeDocument/2006/relationships/tags" Target="../tags/tag1099.xml"/><Relationship Id="rId11" Type="http://schemas.openxmlformats.org/officeDocument/2006/relationships/tags" Target="../tags/tag1104.xml"/><Relationship Id="rId5" Type="http://schemas.openxmlformats.org/officeDocument/2006/relationships/tags" Target="../tags/tag1098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03.xml"/><Relationship Id="rId4" Type="http://schemas.openxmlformats.org/officeDocument/2006/relationships/tags" Target="../tags/tag1097.xml"/><Relationship Id="rId9" Type="http://schemas.openxmlformats.org/officeDocument/2006/relationships/tags" Target="../tags/tag1102.xml"/><Relationship Id="rId14" Type="http://schemas.openxmlformats.org/officeDocument/2006/relationships/tags" Target="../tags/tag1107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tags" Target="../tags/tag1115.xml"/><Relationship Id="rId13" Type="http://schemas.openxmlformats.org/officeDocument/2006/relationships/tags" Target="../tags/tag1120.xml"/><Relationship Id="rId18" Type="http://schemas.openxmlformats.org/officeDocument/2006/relationships/tags" Target="../tags/tag1125.xml"/><Relationship Id="rId3" Type="http://schemas.openxmlformats.org/officeDocument/2006/relationships/tags" Target="../tags/tag1110.xml"/><Relationship Id="rId7" Type="http://schemas.openxmlformats.org/officeDocument/2006/relationships/tags" Target="../tags/tag1114.xml"/><Relationship Id="rId12" Type="http://schemas.openxmlformats.org/officeDocument/2006/relationships/tags" Target="../tags/tag1119.xml"/><Relationship Id="rId17" Type="http://schemas.openxmlformats.org/officeDocument/2006/relationships/tags" Target="../tags/tag1124.xml"/><Relationship Id="rId2" Type="http://schemas.openxmlformats.org/officeDocument/2006/relationships/tags" Target="../tags/tag1109.xml"/><Relationship Id="rId16" Type="http://schemas.openxmlformats.org/officeDocument/2006/relationships/tags" Target="../tags/tag1123.xml"/><Relationship Id="rId20" Type="http://schemas.openxmlformats.org/officeDocument/2006/relationships/image" Target="../media/image53.jpeg"/><Relationship Id="rId1" Type="http://schemas.openxmlformats.org/officeDocument/2006/relationships/tags" Target="../tags/tag1108.xml"/><Relationship Id="rId6" Type="http://schemas.openxmlformats.org/officeDocument/2006/relationships/tags" Target="../tags/tag1113.xml"/><Relationship Id="rId11" Type="http://schemas.openxmlformats.org/officeDocument/2006/relationships/tags" Target="../tags/tag1118.xml"/><Relationship Id="rId5" Type="http://schemas.openxmlformats.org/officeDocument/2006/relationships/tags" Target="../tags/tag1112.xml"/><Relationship Id="rId15" Type="http://schemas.openxmlformats.org/officeDocument/2006/relationships/tags" Target="../tags/tag1122.xml"/><Relationship Id="rId10" Type="http://schemas.openxmlformats.org/officeDocument/2006/relationships/tags" Target="../tags/tag111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111.xml"/><Relationship Id="rId9" Type="http://schemas.openxmlformats.org/officeDocument/2006/relationships/tags" Target="../tags/tag1116.xml"/><Relationship Id="rId14" Type="http://schemas.openxmlformats.org/officeDocument/2006/relationships/tags" Target="../tags/tag112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" Type="http://schemas.openxmlformats.org/officeDocument/2006/relationships/tags" Target="../tags/tag1126.xml"/><Relationship Id="rId5" Type="http://schemas.openxmlformats.org/officeDocument/2006/relationships/image" Target="../media/image151.jpeg"/><Relationship Id="rId4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tags" Target="../tags/tag1131.xml"/><Relationship Id="rId7" Type="http://schemas.openxmlformats.org/officeDocument/2006/relationships/image" Target="../media/image53.jpeg"/><Relationship Id="rId2" Type="http://schemas.openxmlformats.org/officeDocument/2006/relationships/tags" Target="../tags/tag1130.xml"/><Relationship Id="rId1" Type="http://schemas.openxmlformats.org/officeDocument/2006/relationships/tags" Target="../tags/tag11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33.xml"/><Relationship Id="rId4" Type="http://schemas.openxmlformats.org/officeDocument/2006/relationships/tags" Target="../tags/tag113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tags" Target="../tags/tag1141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36.xml"/><Relationship Id="rId7" Type="http://schemas.openxmlformats.org/officeDocument/2006/relationships/tags" Target="../tags/tag1140.xml"/><Relationship Id="rId12" Type="http://schemas.openxmlformats.org/officeDocument/2006/relationships/tags" Target="../tags/tag1145.xml"/><Relationship Id="rId2" Type="http://schemas.openxmlformats.org/officeDocument/2006/relationships/tags" Target="../tags/tag1135.xml"/><Relationship Id="rId1" Type="http://schemas.openxmlformats.org/officeDocument/2006/relationships/tags" Target="../tags/tag1134.xml"/><Relationship Id="rId6" Type="http://schemas.openxmlformats.org/officeDocument/2006/relationships/tags" Target="../tags/tag1139.xml"/><Relationship Id="rId11" Type="http://schemas.openxmlformats.org/officeDocument/2006/relationships/tags" Target="../tags/tag1144.xml"/><Relationship Id="rId5" Type="http://schemas.openxmlformats.org/officeDocument/2006/relationships/tags" Target="../tags/tag1138.xml"/><Relationship Id="rId10" Type="http://schemas.openxmlformats.org/officeDocument/2006/relationships/tags" Target="../tags/tag1143.xml"/><Relationship Id="rId4" Type="http://schemas.openxmlformats.org/officeDocument/2006/relationships/tags" Target="../tags/tag1137.xml"/><Relationship Id="rId9" Type="http://schemas.openxmlformats.org/officeDocument/2006/relationships/tags" Target="../tags/tag1142.xml"/><Relationship Id="rId14" Type="http://schemas.openxmlformats.org/officeDocument/2006/relationships/image" Target="../media/image152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1148.xml"/><Relationship Id="rId2" Type="http://schemas.openxmlformats.org/officeDocument/2006/relationships/tags" Target="../tags/tag1147.xml"/><Relationship Id="rId1" Type="http://schemas.openxmlformats.org/officeDocument/2006/relationships/tags" Target="../tags/tag1146.xml"/><Relationship Id="rId5" Type="http://schemas.openxmlformats.org/officeDocument/2006/relationships/image" Target="../media/image153.jpeg"/><Relationship Id="rId4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1151.xml"/><Relationship Id="rId2" Type="http://schemas.openxmlformats.org/officeDocument/2006/relationships/tags" Target="../tags/tag1150.xml"/><Relationship Id="rId1" Type="http://schemas.openxmlformats.org/officeDocument/2006/relationships/tags" Target="../tags/tag1149.xml"/><Relationship Id="rId5" Type="http://schemas.openxmlformats.org/officeDocument/2006/relationships/image" Target="../media/image154.jpe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image" Target="../media/image15.jpe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1154.xml"/><Relationship Id="rId2" Type="http://schemas.openxmlformats.org/officeDocument/2006/relationships/tags" Target="../tags/tag1153.xml"/><Relationship Id="rId1" Type="http://schemas.openxmlformats.org/officeDocument/2006/relationships/tags" Target="../tags/tag1152.xml"/><Relationship Id="rId5" Type="http://schemas.openxmlformats.org/officeDocument/2006/relationships/image" Target="../media/image155.jpeg"/><Relationship Id="rId4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tags" Target="../tags/tag1157.xml"/><Relationship Id="rId7" Type="http://schemas.openxmlformats.org/officeDocument/2006/relationships/image" Target="../media/image53.jpeg"/><Relationship Id="rId2" Type="http://schemas.openxmlformats.org/officeDocument/2006/relationships/tags" Target="../tags/tag1156.xml"/><Relationship Id="rId1" Type="http://schemas.openxmlformats.org/officeDocument/2006/relationships/tags" Target="../tags/tag11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9.xml"/><Relationship Id="rId4" Type="http://schemas.openxmlformats.org/officeDocument/2006/relationships/tags" Target="../tags/tag115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tags" Target="../tags/tag1162.xml"/><Relationship Id="rId2" Type="http://schemas.openxmlformats.org/officeDocument/2006/relationships/tags" Target="../tags/tag1161.xml"/><Relationship Id="rId1" Type="http://schemas.openxmlformats.org/officeDocument/2006/relationships/tags" Target="../tags/tag1160.xml"/><Relationship Id="rId5" Type="http://schemas.openxmlformats.org/officeDocument/2006/relationships/image" Target="../media/image156.jpeg"/><Relationship Id="rId4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tags" Target="../tags/tag1170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165.xml"/><Relationship Id="rId7" Type="http://schemas.openxmlformats.org/officeDocument/2006/relationships/tags" Target="../tags/tag1169.xml"/><Relationship Id="rId12" Type="http://schemas.openxmlformats.org/officeDocument/2006/relationships/tags" Target="../tags/tag1174.xml"/><Relationship Id="rId2" Type="http://schemas.openxmlformats.org/officeDocument/2006/relationships/tags" Target="../tags/tag1164.xml"/><Relationship Id="rId1" Type="http://schemas.openxmlformats.org/officeDocument/2006/relationships/tags" Target="../tags/tag1163.xml"/><Relationship Id="rId6" Type="http://schemas.openxmlformats.org/officeDocument/2006/relationships/tags" Target="../tags/tag1168.xml"/><Relationship Id="rId11" Type="http://schemas.openxmlformats.org/officeDocument/2006/relationships/tags" Target="../tags/tag1173.xml"/><Relationship Id="rId5" Type="http://schemas.openxmlformats.org/officeDocument/2006/relationships/tags" Target="../tags/tag1167.xml"/><Relationship Id="rId10" Type="http://schemas.openxmlformats.org/officeDocument/2006/relationships/tags" Target="../tags/tag1172.xml"/><Relationship Id="rId4" Type="http://schemas.openxmlformats.org/officeDocument/2006/relationships/tags" Target="../tags/tag1166.xml"/><Relationship Id="rId9" Type="http://schemas.openxmlformats.org/officeDocument/2006/relationships/tags" Target="../tags/tag1171.xml"/><Relationship Id="rId14" Type="http://schemas.openxmlformats.org/officeDocument/2006/relationships/image" Target="../media/image53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1177.xml"/><Relationship Id="rId2" Type="http://schemas.openxmlformats.org/officeDocument/2006/relationships/tags" Target="../tags/tag1176.xml"/><Relationship Id="rId1" Type="http://schemas.openxmlformats.org/officeDocument/2006/relationships/tags" Target="../tags/tag1175.xml"/><Relationship Id="rId5" Type="http://schemas.openxmlformats.org/officeDocument/2006/relationships/image" Target="../media/image157.jpeg"/><Relationship Id="rId4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tags" Target="../tags/tag1185.xml"/><Relationship Id="rId3" Type="http://schemas.openxmlformats.org/officeDocument/2006/relationships/tags" Target="../tags/tag1180.xml"/><Relationship Id="rId7" Type="http://schemas.openxmlformats.org/officeDocument/2006/relationships/tags" Target="../tags/tag1184.xml"/><Relationship Id="rId2" Type="http://schemas.openxmlformats.org/officeDocument/2006/relationships/tags" Target="../tags/tag1179.xml"/><Relationship Id="rId1" Type="http://schemas.openxmlformats.org/officeDocument/2006/relationships/tags" Target="../tags/tag1178.xml"/><Relationship Id="rId6" Type="http://schemas.openxmlformats.org/officeDocument/2006/relationships/tags" Target="../tags/tag1183.xml"/><Relationship Id="rId11" Type="http://schemas.openxmlformats.org/officeDocument/2006/relationships/image" Target="../media/image158.jpeg"/><Relationship Id="rId5" Type="http://schemas.openxmlformats.org/officeDocument/2006/relationships/tags" Target="../tags/tag118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81.xml"/><Relationship Id="rId9" Type="http://schemas.openxmlformats.org/officeDocument/2006/relationships/tags" Target="../tags/tag118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8.xml"/><Relationship Id="rId1" Type="http://schemas.openxmlformats.org/officeDocument/2006/relationships/tags" Target="../tags/tag1187.xml"/><Relationship Id="rId4" Type="http://schemas.openxmlformats.org/officeDocument/2006/relationships/image" Target="../media/image159.jpe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tags" Target="../tags/tag119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0.xml"/><Relationship Id="rId1" Type="http://schemas.openxmlformats.org/officeDocument/2006/relationships/tags" Target="../tags/tag1189.xml"/><Relationship Id="rId6" Type="http://schemas.openxmlformats.org/officeDocument/2006/relationships/tags" Target="../tags/tag1194.xml"/><Relationship Id="rId5" Type="http://schemas.openxmlformats.org/officeDocument/2006/relationships/tags" Target="../tags/tag1193.xml"/><Relationship Id="rId4" Type="http://schemas.openxmlformats.org/officeDocument/2006/relationships/tags" Target="../tags/tag119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202.xml"/><Relationship Id="rId3" Type="http://schemas.openxmlformats.org/officeDocument/2006/relationships/tags" Target="../tags/tag1197.xml"/><Relationship Id="rId7" Type="http://schemas.openxmlformats.org/officeDocument/2006/relationships/tags" Target="../tags/tag1201.xml"/><Relationship Id="rId2" Type="http://schemas.openxmlformats.org/officeDocument/2006/relationships/tags" Target="../tags/tag1196.xml"/><Relationship Id="rId1" Type="http://schemas.openxmlformats.org/officeDocument/2006/relationships/tags" Target="../tags/tag1195.xml"/><Relationship Id="rId6" Type="http://schemas.openxmlformats.org/officeDocument/2006/relationships/tags" Target="../tags/tag1200.xml"/><Relationship Id="rId5" Type="http://schemas.openxmlformats.org/officeDocument/2006/relationships/tags" Target="../tags/tag1199.xml"/><Relationship Id="rId10" Type="http://schemas.openxmlformats.org/officeDocument/2006/relationships/image" Target="../media/image161.jpeg"/><Relationship Id="rId4" Type="http://schemas.openxmlformats.org/officeDocument/2006/relationships/tags" Target="../tags/tag1198.xml"/><Relationship Id="rId9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210.xml"/><Relationship Id="rId13" Type="http://schemas.openxmlformats.org/officeDocument/2006/relationships/image" Target="../media/image162.jpeg"/><Relationship Id="rId3" Type="http://schemas.openxmlformats.org/officeDocument/2006/relationships/tags" Target="../tags/tag1205.xml"/><Relationship Id="rId7" Type="http://schemas.openxmlformats.org/officeDocument/2006/relationships/tags" Target="../tags/tag120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204.xml"/><Relationship Id="rId1" Type="http://schemas.openxmlformats.org/officeDocument/2006/relationships/tags" Target="../tags/tag1203.xml"/><Relationship Id="rId6" Type="http://schemas.openxmlformats.org/officeDocument/2006/relationships/tags" Target="../tags/tag1208.xml"/><Relationship Id="rId11" Type="http://schemas.openxmlformats.org/officeDocument/2006/relationships/tags" Target="../tags/tag1213.xml"/><Relationship Id="rId5" Type="http://schemas.openxmlformats.org/officeDocument/2006/relationships/tags" Target="../tags/tag1207.xml"/><Relationship Id="rId10" Type="http://schemas.openxmlformats.org/officeDocument/2006/relationships/tags" Target="../tags/tag1212.xml"/><Relationship Id="rId4" Type="http://schemas.openxmlformats.org/officeDocument/2006/relationships/tags" Target="../tags/tag1206.xml"/><Relationship Id="rId9" Type="http://schemas.openxmlformats.org/officeDocument/2006/relationships/tags" Target="../tags/tag12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image" Target="../media/image16.jpeg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tags" Target="../tags/tag12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15.xml"/><Relationship Id="rId1" Type="http://schemas.openxmlformats.org/officeDocument/2006/relationships/tags" Target="../tags/tag1214.xml"/><Relationship Id="rId6" Type="http://schemas.openxmlformats.org/officeDocument/2006/relationships/tags" Target="../tags/tag1219.xml"/><Relationship Id="rId5" Type="http://schemas.openxmlformats.org/officeDocument/2006/relationships/tags" Target="../tags/tag1218.xml"/><Relationship Id="rId4" Type="http://schemas.openxmlformats.org/officeDocument/2006/relationships/tags" Target="../tags/tag121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tags" Target="../tags/tag1222.xml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5" Type="http://schemas.openxmlformats.org/officeDocument/2006/relationships/image" Target="../media/image164.jpeg"/><Relationship Id="rId4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24.xml"/><Relationship Id="rId1" Type="http://schemas.openxmlformats.org/officeDocument/2006/relationships/tags" Target="../tags/tag1223.xml"/><Relationship Id="rId4" Type="http://schemas.openxmlformats.org/officeDocument/2006/relationships/image" Target="../media/image165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tags" Target="../tags/tag1227.xml"/><Relationship Id="rId7" Type="http://schemas.openxmlformats.org/officeDocument/2006/relationships/image" Target="../media/image53.jpeg"/><Relationship Id="rId2" Type="http://schemas.openxmlformats.org/officeDocument/2006/relationships/tags" Target="../tags/tag1226.xml"/><Relationship Id="rId1" Type="http://schemas.openxmlformats.org/officeDocument/2006/relationships/tags" Target="../tags/tag12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9.xml"/><Relationship Id="rId4" Type="http://schemas.openxmlformats.org/officeDocument/2006/relationships/tags" Target="../tags/tag1228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tags" Target="../tags/tag1237.xml"/><Relationship Id="rId3" Type="http://schemas.openxmlformats.org/officeDocument/2006/relationships/tags" Target="../tags/tag1232.xml"/><Relationship Id="rId7" Type="http://schemas.openxmlformats.org/officeDocument/2006/relationships/tags" Target="../tags/tag1236.xml"/><Relationship Id="rId2" Type="http://schemas.openxmlformats.org/officeDocument/2006/relationships/tags" Target="../tags/tag1231.xml"/><Relationship Id="rId1" Type="http://schemas.openxmlformats.org/officeDocument/2006/relationships/tags" Target="../tags/tag1230.xml"/><Relationship Id="rId6" Type="http://schemas.openxmlformats.org/officeDocument/2006/relationships/tags" Target="../tags/tag1235.xml"/><Relationship Id="rId11" Type="http://schemas.openxmlformats.org/officeDocument/2006/relationships/image" Target="../media/image166.jpeg"/><Relationship Id="rId5" Type="http://schemas.openxmlformats.org/officeDocument/2006/relationships/tags" Target="../tags/tag123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233.xml"/><Relationship Id="rId9" Type="http://schemas.openxmlformats.org/officeDocument/2006/relationships/tags" Target="../tags/tag1238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tags" Target="../tags/tag1246.xml"/><Relationship Id="rId3" Type="http://schemas.openxmlformats.org/officeDocument/2006/relationships/tags" Target="../tags/tag1241.xml"/><Relationship Id="rId7" Type="http://schemas.openxmlformats.org/officeDocument/2006/relationships/tags" Target="../tags/tag1245.xml"/><Relationship Id="rId2" Type="http://schemas.openxmlformats.org/officeDocument/2006/relationships/tags" Target="../tags/tag1240.xml"/><Relationship Id="rId1" Type="http://schemas.openxmlformats.org/officeDocument/2006/relationships/tags" Target="../tags/tag1239.xml"/><Relationship Id="rId6" Type="http://schemas.openxmlformats.org/officeDocument/2006/relationships/tags" Target="../tags/tag1244.xml"/><Relationship Id="rId5" Type="http://schemas.openxmlformats.org/officeDocument/2006/relationships/tags" Target="../tags/tag1243.xml"/><Relationship Id="rId10" Type="http://schemas.openxmlformats.org/officeDocument/2006/relationships/image" Target="../media/image167.jpeg"/><Relationship Id="rId4" Type="http://schemas.openxmlformats.org/officeDocument/2006/relationships/tags" Target="../tags/tag1242.xml"/><Relationship Id="rId9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tags" Target="../tags/tag1249.xml"/><Relationship Id="rId2" Type="http://schemas.openxmlformats.org/officeDocument/2006/relationships/tags" Target="../tags/tag1248.xml"/><Relationship Id="rId1" Type="http://schemas.openxmlformats.org/officeDocument/2006/relationships/tags" Target="../tags/tag1247.xml"/><Relationship Id="rId5" Type="http://schemas.openxmlformats.org/officeDocument/2006/relationships/image" Target="../media/image168.jpeg"/><Relationship Id="rId4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tags" Target="../tags/tag1257.xml"/><Relationship Id="rId13" Type="http://schemas.openxmlformats.org/officeDocument/2006/relationships/tags" Target="../tags/tag1262.xml"/><Relationship Id="rId18" Type="http://schemas.openxmlformats.org/officeDocument/2006/relationships/tags" Target="../tags/tag1267.xml"/><Relationship Id="rId3" Type="http://schemas.openxmlformats.org/officeDocument/2006/relationships/tags" Target="../tags/tag1252.xml"/><Relationship Id="rId7" Type="http://schemas.openxmlformats.org/officeDocument/2006/relationships/tags" Target="../tags/tag1256.xml"/><Relationship Id="rId12" Type="http://schemas.openxmlformats.org/officeDocument/2006/relationships/tags" Target="../tags/tag1261.xml"/><Relationship Id="rId17" Type="http://schemas.openxmlformats.org/officeDocument/2006/relationships/tags" Target="../tags/tag1266.xml"/><Relationship Id="rId2" Type="http://schemas.openxmlformats.org/officeDocument/2006/relationships/tags" Target="../tags/tag1251.xml"/><Relationship Id="rId16" Type="http://schemas.openxmlformats.org/officeDocument/2006/relationships/tags" Target="../tags/tag1265.xml"/><Relationship Id="rId20" Type="http://schemas.openxmlformats.org/officeDocument/2006/relationships/image" Target="../media/image169.jpeg"/><Relationship Id="rId1" Type="http://schemas.openxmlformats.org/officeDocument/2006/relationships/tags" Target="../tags/tag1250.xml"/><Relationship Id="rId6" Type="http://schemas.openxmlformats.org/officeDocument/2006/relationships/tags" Target="../tags/tag1255.xml"/><Relationship Id="rId11" Type="http://schemas.openxmlformats.org/officeDocument/2006/relationships/tags" Target="../tags/tag1260.xml"/><Relationship Id="rId5" Type="http://schemas.openxmlformats.org/officeDocument/2006/relationships/tags" Target="../tags/tag1254.xml"/><Relationship Id="rId15" Type="http://schemas.openxmlformats.org/officeDocument/2006/relationships/tags" Target="../tags/tag1264.xml"/><Relationship Id="rId10" Type="http://schemas.openxmlformats.org/officeDocument/2006/relationships/tags" Target="../tags/tag1259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253.xml"/><Relationship Id="rId9" Type="http://schemas.openxmlformats.org/officeDocument/2006/relationships/tags" Target="../tags/tag1258.xml"/><Relationship Id="rId14" Type="http://schemas.openxmlformats.org/officeDocument/2006/relationships/tags" Target="../tags/tag126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tags" Target="../tags/tag1270.xml"/><Relationship Id="rId2" Type="http://schemas.openxmlformats.org/officeDocument/2006/relationships/tags" Target="../tags/tag1269.xml"/><Relationship Id="rId1" Type="http://schemas.openxmlformats.org/officeDocument/2006/relationships/tags" Target="../tags/tag1268.xml"/><Relationship Id="rId5" Type="http://schemas.openxmlformats.org/officeDocument/2006/relationships/image" Target="../media/image170.jpeg"/><Relationship Id="rId4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tags" Target="../tags/tag1273.xml"/><Relationship Id="rId7" Type="http://schemas.openxmlformats.org/officeDocument/2006/relationships/image" Target="../media/image171.jpeg"/><Relationship Id="rId2" Type="http://schemas.openxmlformats.org/officeDocument/2006/relationships/tags" Target="../tags/tag1272.xml"/><Relationship Id="rId1" Type="http://schemas.openxmlformats.org/officeDocument/2006/relationships/tags" Target="../tags/tag12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75.xml"/><Relationship Id="rId4" Type="http://schemas.openxmlformats.org/officeDocument/2006/relationships/tags" Target="../tags/tag12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7.xml"/><Relationship Id="rId1" Type="http://schemas.openxmlformats.org/officeDocument/2006/relationships/tags" Target="../tags/tag1276.xml"/><Relationship Id="rId4" Type="http://schemas.openxmlformats.org/officeDocument/2006/relationships/image" Target="../media/image172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9.xml"/><Relationship Id="rId1" Type="http://schemas.openxmlformats.org/officeDocument/2006/relationships/tags" Target="../tags/tag1278.xml"/><Relationship Id="rId4" Type="http://schemas.openxmlformats.org/officeDocument/2006/relationships/image" Target="../media/image173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tags" Target="../tags/tag1282.xml"/><Relationship Id="rId2" Type="http://schemas.openxmlformats.org/officeDocument/2006/relationships/tags" Target="../tags/tag1281.xml"/><Relationship Id="rId1" Type="http://schemas.openxmlformats.org/officeDocument/2006/relationships/tags" Target="../tags/tag1280.xml"/><Relationship Id="rId5" Type="http://schemas.openxmlformats.org/officeDocument/2006/relationships/image" Target="../media/image174.jpeg"/><Relationship Id="rId4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85.xml"/><Relationship Id="rId7" Type="http://schemas.openxmlformats.org/officeDocument/2006/relationships/tags" Target="../tags/tag1289.xml"/><Relationship Id="rId2" Type="http://schemas.openxmlformats.org/officeDocument/2006/relationships/tags" Target="../tags/tag1284.xml"/><Relationship Id="rId1" Type="http://schemas.openxmlformats.org/officeDocument/2006/relationships/tags" Target="../tags/tag1283.xml"/><Relationship Id="rId6" Type="http://schemas.openxmlformats.org/officeDocument/2006/relationships/tags" Target="../tags/tag1288.xml"/><Relationship Id="rId5" Type="http://schemas.openxmlformats.org/officeDocument/2006/relationships/tags" Target="../tags/tag1287.xml"/><Relationship Id="rId4" Type="http://schemas.openxmlformats.org/officeDocument/2006/relationships/tags" Target="../tags/tag1286.xml"/><Relationship Id="rId9" Type="http://schemas.openxmlformats.org/officeDocument/2006/relationships/image" Target="../media/image175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1.xml"/><Relationship Id="rId1" Type="http://schemas.openxmlformats.org/officeDocument/2006/relationships/tags" Target="../tags/tag1290.xml"/><Relationship Id="rId4" Type="http://schemas.openxmlformats.org/officeDocument/2006/relationships/image" Target="../media/image176.jpe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tags" Target="../tags/tag129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294.xml"/><Relationship Id="rId7" Type="http://schemas.openxmlformats.org/officeDocument/2006/relationships/tags" Target="../tags/tag1298.xml"/><Relationship Id="rId12" Type="http://schemas.openxmlformats.org/officeDocument/2006/relationships/tags" Target="../tags/tag1303.xml"/><Relationship Id="rId2" Type="http://schemas.openxmlformats.org/officeDocument/2006/relationships/tags" Target="../tags/tag1293.xml"/><Relationship Id="rId1" Type="http://schemas.openxmlformats.org/officeDocument/2006/relationships/tags" Target="../tags/tag1292.xml"/><Relationship Id="rId6" Type="http://schemas.openxmlformats.org/officeDocument/2006/relationships/tags" Target="../tags/tag1297.xml"/><Relationship Id="rId11" Type="http://schemas.openxmlformats.org/officeDocument/2006/relationships/tags" Target="../tags/tag1302.xml"/><Relationship Id="rId5" Type="http://schemas.openxmlformats.org/officeDocument/2006/relationships/tags" Target="../tags/tag1296.xml"/><Relationship Id="rId10" Type="http://schemas.openxmlformats.org/officeDocument/2006/relationships/tags" Target="../tags/tag1301.xml"/><Relationship Id="rId4" Type="http://schemas.openxmlformats.org/officeDocument/2006/relationships/tags" Target="../tags/tag1295.xml"/><Relationship Id="rId9" Type="http://schemas.openxmlformats.org/officeDocument/2006/relationships/tags" Target="../tags/tag1300.xml"/><Relationship Id="rId14" Type="http://schemas.openxmlformats.org/officeDocument/2006/relationships/image" Target="../media/image53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tags" Target="../tags/tag130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05.xml"/><Relationship Id="rId1" Type="http://schemas.openxmlformats.org/officeDocument/2006/relationships/tags" Target="../tags/tag1304.xml"/><Relationship Id="rId6" Type="http://schemas.openxmlformats.org/officeDocument/2006/relationships/tags" Target="../tags/tag1309.xml"/><Relationship Id="rId5" Type="http://schemas.openxmlformats.org/officeDocument/2006/relationships/tags" Target="../tags/tag1308.xml"/><Relationship Id="rId4" Type="http://schemas.openxmlformats.org/officeDocument/2006/relationships/tags" Target="../tags/tag130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tags" Target="../tags/tag1312.xml"/><Relationship Id="rId2" Type="http://schemas.openxmlformats.org/officeDocument/2006/relationships/tags" Target="../tags/tag1311.xml"/><Relationship Id="rId1" Type="http://schemas.openxmlformats.org/officeDocument/2006/relationships/tags" Target="../tags/tag1310.xml"/><Relationship Id="rId5" Type="http://schemas.openxmlformats.org/officeDocument/2006/relationships/image" Target="../media/image178.jpeg"/><Relationship Id="rId4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tags" Target="../tags/tag1320.xml"/><Relationship Id="rId3" Type="http://schemas.openxmlformats.org/officeDocument/2006/relationships/tags" Target="../tags/tag1315.xml"/><Relationship Id="rId7" Type="http://schemas.openxmlformats.org/officeDocument/2006/relationships/tags" Target="../tags/tag1319.xml"/><Relationship Id="rId2" Type="http://schemas.openxmlformats.org/officeDocument/2006/relationships/tags" Target="../tags/tag1314.xml"/><Relationship Id="rId1" Type="http://schemas.openxmlformats.org/officeDocument/2006/relationships/tags" Target="../tags/tag1313.xml"/><Relationship Id="rId6" Type="http://schemas.openxmlformats.org/officeDocument/2006/relationships/tags" Target="../tags/tag1318.xml"/><Relationship Id="rId11" Type="http://schemas.openxmlformats.org/officeDocument/2006/relationships/image" Target="../media/image53.jpeg"/><Relationship Id="rId5" Type="http://schemas.openxmlformats.org/officeDocument/2006/relationships/tags" Target="../tags/tag131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16.xml"/><Relationship Id="rId9" Type="http://schemas.openxmlformats.org/officeDocument/2006/relationships/tags" Target="../tags/tag1321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tags" Target="../tags/tag1329.xml"/><Relationship Id="rId3" Type="http://schemas.openxmlformats.org/officeDocument/2006/relationships/tags" Target="../tags/tag1324.xml"/><Relationship Id="rId7" Type="http://schemas.openxmlformats.org/officeDocument/2006/relationships/tags" Target="../tags/tag1328.xml"/><Relationship Id="rId2" Type="http://schemas.openxmlformats.org/officeDocument/2006/relationships/tags" Target="../tags/tag1323.xml"/><Relationship Id="rId1" Type="http://schemas.openxmlformats.org/officeDocument/2006/relationships/tags" Target="../tags/tag1322.xml"/><Relationship Id="rId6" Type="http://schemas.openxmlformats.org/officeDocument/2006/relationships/tags" Target="../tags/tag1327.xml"/><Relationship Id="rId5" Type="http://schemas.openxmlformats.org/officeDocument/2006/relationships/tags" Target="../tags/tag1326.xml"/><Relationship Id="rId10" Type="http://schemas.openxmlformats.org/officeDocument/2006/relationships/image" Target="../media/image179.jpeg"/><Relationship Id="rId4" Type="http://schemas.openxmlformats.org/officeDocument/2006/relationships/tags" Target="../tags/tag1325.xml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tags" Target="../tags/tag1332.xml"/><Relationship Id="rId7" Type="http://schemas.openxmlformats.org/officeDocument/2006/relationships/image" Target="../media/image180.jpeg"/><Relationship Id="rId2" Type="http://schemas.openxmlformats.org/officeDocument/2006/relationships/tags" Target="../tags/tag1331.xml"/><Relationship Id="rId1" Type="http://schemas.openxmlformats.org/officeDocument/2006/relationships/tags" Target="../tags/tag13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34.xml"/><Relationship Id="rId4" Type="http://schemas.openxmlformats.org/officeDocument/2006/relationships/tags" Target="../tags/tag1333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tags" Target="../tags/tag1342.xml"/><Relationship Id="rId3" Type="http://schemas.openxmlformats.org/officeDocument/2006/relationships/tags" Target="../tags/tag1337.xml"/><Relationship Id="rId7" Type="http://schemas.openxmlformats.org/officeDocument/2006/relationships/tags" Target="../tags/tag1341.xml"/><Relationship Id="rId2" Type="http://schemas.openxmlformats.org/officeDocument/2006/relationships/tags" Target="../tags/tag1336.xml"/><Relationship Id="rId1" Type="http://schemas.openxmlformats.org/officeDocument/2006/relationships/tags" Target="../tags/tag1335.xml"/><Relationship Id="rId6" Type="http://schemas.openxmlformats.org/officeDocument/2006/relationships/tags" Target="../tags/tag1340.xml"/><Relationship Id="rId5" Type="http://schemas.openxmlformats.org/officeDocument/2006/relationships/tags" Target="../tags/tag1339.xml"/><Relationship Id="rId10" Type="http://schemas.openxmlformats.org/officeDocument/2006/relationships/image" Target="../media/image181.jpeg"/><Relationship Id="rId4" Type="http://schemas.openxmlformats.org/officeDocument/2006/relationships/tags" Target="../tags/tag1338.xml"/><Relationship Id="rId9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tags" Target="../tags/tag1345.xml"/><Relationship Id="rId7" Type="http://schemas.openxmlformats.org/officeDocument/2006/relationships/image" Target="../media/image182.jpeg"/><Relationship Id="rId2" Type="http://schemas.openxmlformats.org/officeDocument/2006/relationships/tags" Target="../tags/tag1344.xml"/><Relationship Id="rId1" Type="http://schemas.openxmlformats.org/officeDocument/2006/relationships/tags" Target="../tags/tag134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7.xml"/><Relationship Id="rId4" Type="http://schemas.openxmlformats.org/officeDocument/2006/relationships/tags" Target="../tags/tag1346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tags" Target="../tags/tag1355.xml"/><Relationship Id="rId3" Type="http://schemas.openxmlformats.org/officeDocument/2006/relationships/tags" Target="../tags/tag1350.xml"/><Relationship Id="rId7" Type="http://schemas.openxmlformats.org/officeDocument/2006/relationships/tags" Target="../tags/tag1354.xml"/><Relationship Id="rId2" Type="http://schemas.openxmlformats.org/officeDocument/2006/relationships/tags" Target="../tags/tag1349.xml"/><Relationship Id="rId1" Type="http://schemas.openxmlformats.org/officeDocument/2006/relationships/tags" Target="../tags/tag1348.xml"/><Relationship Id="rId6" Type="http://schemas.openxmlformats.org/officeDocument/2006/relationships/tags" Target="../tags/tag1353.xml"/><Relationship Id="rId5" Type="http://schemas.openxmlformats.org/officeDocument/2006/relationships/tags" Target="../tags/tag1352.xml"/><Relationship Id="rId10" Type="http://schemas.openxmlformats.org/officeDocument/2006/relationships/image" Target="../media/image183.jpeg"/><Relationship Id="rId4" Type="http://schemas.openxmlformats.org/officeDocument/2006/relationships/tags" Target="../tags/tag1351.xml"/><Relationship Id="rId9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tags" Target="../tags/tag1358.xml"/><Relationship Id="rId2" Type="http://schemas.openxmlformats.org/officeDocument/2006/relationships/tags" Target="../tags/tag1357.xml"/><Relationship Id="rId1" Type="http://schemas.openxmlformats.org/officeDocument/2006/relationships/tags" Target="../tags/tag1356.xml"/><Relationship Id="rId5" Type="http://schemas.openxmlformats.org/officeDocument/2006/relationships/image" Target="../media/image184.jpeg"/><Relationship Id="rId4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tags" Target="../tags/tag1361.xml"/><Relationship Id="rId2" Type="http://schemas.openxmlformats.org/officeDocument/2006/relationships/tags" Target="../tags/tag1360.xml"/><Relationship Id="rId1" Type="http://schemas.openxmlformats.org/officeDocument/2006/relationships/tags" Target="../tags/tag1359.xml"/><Relationship Id="rId5" Type="http://schemas.openxmlformats.org/officeDocument/2006/relationships/image" Target="../media/image185.jpeg"/><Relationship Id="rId4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tags" Target="../tags/tag1364.xml"/><Relationship Id="rId2" Type="http://schemas.openxmlformats.org/officeDocument/2006/relationships/tags" Target="../tags/tag1363.xml"/><Relationship Id="rId1" Type="http://schemas.openxmlformats.org/officeDocument/2006/relationships/tags" Target="../tags/tag1362.xml"/><Relationship Id="rId5" Type="http://schemas.openxmlformats.org/officeDocument/2006/relationships/image" Target="../media/image186.jpeg"/><Relationship Id="rId4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tags" Target="../tags/tag1367.xml"/><Relationship Id="rId2" Type="http://schemas.openxmlformats.org/officeDocument/2006/relationships/tags" Target="../tags/tag1366.xml"/><Relationship Id="rId1" Type="http://schemas.openxmlformats.org/officeDocument/2006/relationships/tags" Target="../tags/tag1365.xml"/><Relationship Id="rId5" Type="http://schemas.openxmlformats.org/officeDocument/2006/relationships/image" Target="../media/image187.jpeg"/><Relationship Id="rId4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tags" Target="../tags/tag1370.xml"/><Relationship Id="rId7" Type="http://schemas.openxmlformats.org/officeDocument/2006/relationships/image" Target="../media/image188.jpeg"/><Relationship Id="rId2" Type="http://schemas.openxmlformats.org/officeDocument/2006/relationships/tags" Target="../tags/tag1369.xml"/><Relationship Id="rId1" Type="http://schemas.openxmlformats.org/officeDocument/2006/relationships/tags" Target="../tags/tag13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2.xml"/><Relationship Id="rId4" Type="http://schemas.openxmlformats.org/officeDocument/2006/relationships/tags" Target="../tags/tag1371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tags" Target="../tags/tag1380.xml"/><Relationship Id="rId3" Type="http://schemas.openxmlformats.org/officeDocument/2006/relationships/tags" Target="../tags/tag1375.xml"/><Relationship Id="rId7" Type="http://schemas.openxmlformats.org/officeDocument/2006/relationships/tags" Target="../tags/tag1379.xml"/><Relationship Id="rId2" Type="http://schemas.openxmlformats.org/officeDocument/2006/relationships/tags" Target="../tags/tag1374.xml"/><Relationship Id="rId1" Type="http://schemas.openxmlformats.org/officeDocument/2006/relationships/tags" Target="../tags/tag1373.xml"/><Relationship Id="rId6" Type="http://schemas.openxmlformats.org/officeDocument/2006/relationships/tags" Target="../tags/tag1378.xml"/><Relationship Id="rId5" Type="http://schemas.openxmlformats.org/officeDocument/2006/relationships/tags" Target="../tags/tag1377.xml"/><Relationship Id="rId10" Type="http://schemas.openxmlformats.org/officeDocument/2006/relationships/image" Target="../media/image189.jpeg"/><Relationship Id="rId4" Type="http://schemas.openxmlformats.org/officeDocument/2006/relationships/tags" Target="../tags/tag1376.xml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tags" Target="../tags/tag1388.xml"/><Relationship Id="rId3" Type="http://schemas.openxmlformats.org/officeDocument/2006/relationships/tags" Target="../tags/tag1383.xml"/><Relationship Id="rId7" Type="http://schemas.openxmlformats.org/officeDocument/2006/relationships/tags" Target="../tags/tag1387.xml"/><Relationship Id="rId2" Type="http://schemas.openxmlformats.org/officeDocument/2006/relationships/tags" Target="../tags/tag1382.xml"/><Relationship Id="rId1" Type="http://schemas.openxmlformats.org/officeDocument/2006/relationships/tags" Target="../tags/tag1381.xml"/><Relationship Id="rId6" Type="http://schemas.openxmlformats.org/officeDocument/2006/relationships/tags" Target="../tags/tag1386.xml"/><Relationship Id="rId11" Type="http://schemas.openxmlformats.org/officeDocument/2006/relationships/image" Target="../media/image53.jpeg"/><Relationship Id="rId5" Type="http://schemas.openxmlformats.org/officeDocument/2006/relationships/tags" Target="../tags/tag138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84.xml"/><Relationship Id="rId9" Type="http://schemas.openxmlformats.org/officeDocument/2006/relationships/tags" Target="../tags/tag1389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tags" Target="../tags/tag1392.xml"/><Relationship Id="rId7" Type="http://schemas.openxmlformats.org/officeDocument/2006/relationships/image" Target="../media/image53.jpeg"/><Relationship Id="rId2" Type="http://schemas.openxmlformats.org/officeDocument/2006/relationships/tags" Target="../tags/tag1391.xml"/><Relationship Id="rId1" Type="http://schemas.openxmlformats.org/officeDocument/2006/relationships/tags" Target="../tags/tag13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4.xml"/><Relationship Id="rId4" Type="http://schemas.openxmlformats.org/officeDocument/2006/relationships/tags" Target="../tags/tag139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tags" Target="../tags/tag1397.xml"/><Relationship Id="rId2" Type="http://schemas.openxmlformats.org/officeDocument/2006/relationships/tags" Target="../tags/tag1396.xml"/><Relationship Id="rId1" Type="http://schemas.openxmlformats.org/officeDocument/2006/relationships/tags" Target="../tags/tag1395.xml"/><Relationship Id="rId5" Type="http://schemas.openxmlformats.org/officeDocument/2006/relationships/image" Target="../media/image190.jpeg"/><Relationship Id="rId4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tags" Target="../tags/tag1400.xml"/><Relationship Id="rId2" Type="http://schemas.openxmlformats.org/officeDocument/2006/relationships/tags" Target="../tags/tag1399.xml"/><Relationship Id="rId1" Type="http://schemas.openxmlformats.org/officeDocument/2006/relationships/tags" Target="../tags/tag1398.xml"/><Relationship Id="rId5" Type="http://schemas.openxmlformats.org/officeDocument/2006/relationships/image" Target="../media/image191.jpe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9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10" Type="http://schemas.openxmlformats.org/officeDocument/2006/relationships/image" Target="../media/image20.jpeg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10" Type="http://schemas.openxmlformats.org/officeDocument/2006/relationships/image" Target="../media/image21.jpeg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1.jpeg"/><Relationship Id="rId4" Type="http://schemas.openxmlformats.org/officeDocument/2006/relationships/tags" Target="../tags/tag148.xml"/><Relationship Id="rId9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22.jpe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23.jpeg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32.jpeg"/><Relationship Id="rId5" Type="http://schemas.openxmlformats.org/officeDocument/2006/relationships/tags" Target="../tags/tag19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10" Type="http://schemas.openxmlformats.org/officeDocument/2006/relationships/hyperlink" Target="https://networkencyclopedia.com/ip-address/" TargetMode="External"/><Relationship Id="rId4" Type="http://schemas.openxmlformats.org/officeDocument/2006/relationships/tags" Target="../tags/tag206.xml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2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35.jpe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9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37.jpe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9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image" Target="../media/image39.jpeg"/><Relationship Id="rId5" Type="http://schemas.openxmlformats.org/officeDocument/2006/relationships/tags" Target="../tags/tag25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55.xml"/><Relationship Id="rId9" Type="http://schemas.openxmlformats.org/officeDocument/2006/relationships/tags" Target="../tags/tag26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tags" Target="../tags/tag272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5" Type="http://schemas.openxmlformats.org/officeDocument/2006/relationships/tags" Target="../tags/tag265.xml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image" Target="../media/image41.jpeg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10" Type="http://schemas.openxmlformats.org/officeDocument/2006/relationships/image" Target="../media/image42.jpeg"/><Relationship Id="rId4" Type="http://schemas.openxmlformats.org/officeDocument/2006/relationships/tags" Target="../tags/tag289.xml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image" Target="../media/image43.jpeg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tags" Target="../tags/tag304.xml"/><Relationship Id="rId5" Type="http://schemas.openxmlformats.org/officeDocument/2006/relationships/tags" Target="../tags/tag298.xml"/><Relationship Id="rId10" Type="http://schemas.openxmlformats.org/officeDocument/2006/relationships/tags" Target="../tags/tag303.xml"/><Relationship Id="rId4" Type="http://schemas.openxmlformats.org/officeDocument/2006/relationships/tags" Target="../tags/tag297.xml"/><Relationship Id="rId9" Type="http://schemas.openxmlformats.org/officeDocument/2006/relationships/tags" Target="../tags/tag30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image" Target="../media/image46.jpeg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7" Type="http://schemas.openxmlformats.org/officeDocument/2006/relationships/image" Target="../media/image49.jpeg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2.xml"/><Relationship Id="rId4" Type="http://schemas.openxmlformats.org/officeDocument/2006/relationships/tags" Target="../tags/tag3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3" Type="http://schemas.openxmlformats.org/officeDocument/2006/relationships/tags" Target="../tags/tag331.xml"/><Relationship Id="rId7" Type="http://schemas.openxmlformats.org/officeDocument/2006/relationships/tags" Target="../tags/tag33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10" Type="http://schemas.openxmlformats.org/officeDocument/2006/relationships/image" Target="../media/image53.jpeg"/><Relationship Id="rId4" Type="http://schemas.openxmlformats.org/officeDocument/2006/relationships/tags" Target="../tags/tag332.xml"/><Relationship Id="rId9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image" Target="../media/image53.jpeg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9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9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9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image" Target="../media/image57.jpeg"/><Relationship Id="rId5" Type="http://schemas.openxmlformats.org/officeDocument/2006/relationships/tags" Target="../tags/tag36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68.xml"/><Relationship Id="rId9" Type="http://schemas.openxmlformats.org/officeDocument/2006/relationships/tags" Target="../tags/tag3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4" Type="http://schemas.openxmlformats.org/officeDocument/2006/relationships/image" Target="../media/image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5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image" Target="../media/image60.jpeg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tags" Target="../tags/tag391.xml"/><Relationship Id="rId5" Type="http://schemas.openxmlformats.org/officeDocument/2006/relationships/tags" Target="../tags/tag385.xml"/><Relationship Id="rId10" Type="http://schemas.openxmlformats.org/officeDocument/2006/relationships/tags" Target="../tags/tag390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10" Type="http://schemas.openxmlformats.org/officeDocument/2006/relationships/image" Target="../media/image61.jpeg"/><Relationship Id="rId4" Type="http://schemas.openxmlformats.org/officeDocument/2006/relationships/tags" Target="../tags/tag395.xml"/><Relationship Id="rId9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9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7" Type="http://schemas.openxmlformats.org/officeDocument/2006/relationships/image" Target="../media/image63.jpeg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1.xml"/><Relationship Id="rId4" Type="http://schemas.openxmlformats.org/officeDocument/2006/relationships/tags" Target="../tags/tag4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image" Target="../media/image6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9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10" Type="http://schemas.openxmlformats.org/officeDocument/2006/relationships/image" Target="../media/image66.jpeg"/><Relationship Id="rId4" Type="http://schemas.openxmlformats.org/officeDocument/2006/relationships/tags" Target="../tags/tag426.xml"/><Relationship Id="rId9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33.xml"/><Relationship Id="rId7" Type="http://schemas.openxmlformats.org/officeDocument/2006/relationships/image" Target="../media/image67.jpeg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5.xml"/><Relationship Id="rId4" Type="http://schemas.openxmlformats.org/officeDocument/2006/relationships/tags" Target="../tags/tag4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6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tags" Target="../tags/tag451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0" Type="http://schemas.openxmlformats.org/officeDocument/2006/relationships/tags" Target="../tags/tag449.xml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459.xml"/><Relationship Id="rId3" Type="http://schemas.openxmlformats.org/officeDocument/2006/relationships/tags" Target="../tags/tag454.xml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10" Type="http://schemas.openxmlformats.org/officeDocument/2006/relationships/image" Target="../media/image69.jpeg"/><Relationship Id="rId4" Type="http://schemas.openxmlformats.org/officeDocument/2006/relationships/tags" Target="../tags/tag455.xml"/><Relationship Id="rId9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13" Type="http://schemas.openxmlformats.org/officeDocument/2006/relationships/image" Target="../media/image53.jpeg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11" Type="http://schemas.openxmlformats.org/officeDocument/2006/relationships/tags" Target="../tags/tag470.xml"/><Relationship Id="rId5" Type="http://schemas.openxmlformats.org/officeDocument/2006/relationships/tags" Target="../tags/tag464.xml"/><Relationship Id="rId10" Type="http://schemas.openxmlformats.org/officeDocument/2006/relationships/tags" Target="../tags/tag469.xml"/><Relationship Id="rId4" Type="http://schemas.openxmlformats.org/officeDocument/2006/relationships/tags" Target="../tags/tag463.xml"/><Relationship Id="rId9" Type="http://schemas.openxmlformats.org/officeDocument/2006/relationships/tags" Target="../tags/tag46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image" Target="../media/image70.jpeg"/><Relationship Id="rId4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image" Target="../media/image71.jpe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8.xml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5" Type="http://schemas.openxmlformats.org/officeDocument/2006/relationships/image" Target="../media/image72.jpeg"/><Relationship Id="rId4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5" Type="http://schemas.openxmlformats.org/officeDocument/2006/relationships/image" Target="../media/image73.jpeg"/><Relationship Id="rId4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92.xml"/><Relationship Id="rId7" Type="http://schemas.openxmlformats.org/officeDocument/2006/relationships/tags" Target="../tags/tag496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9" Type="http://schemas.openxmlformats.org/officeDocument/2006/relationships/image" Target="../media/image7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5" Type="http://schemas.openxmlformats.org/officeDocument/2006/relationships/image" Target="../media/image75.jpeg"/><Relationship Id="rId4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tags" Target="../tags/tag50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50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hyperlink" Target="https://erg.abdn.ac.uk/users/gorry/eg3567/inet-pages/router.html" TargetMode="External"/><Relationship Id="rId3" Type="http://schemas.openxmlformats.org/officeDocument/2006/relationships/tags" Target="../tags/tag514.xml"/><Relationship Id="rId7" Type="http://schemas.openxmlformats.org/officeDocument/2006/relationships/slideLayout" Target="../slideLayouts/slideLayout1.xml"/><Relationship Id="rId12" Type="http://schemas.openxmlformats.org/officeDocument/2006/relationships/hyperlink" Target="https://erg.abdn.ac.uk/users/gorry/eg3567/intro-pages/osi.html" TargetMode="Externa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tags" Target="../tags/tag517.xml"/><Relationship Id="rId11" Type="http://schemas.openxmlformats.org/officeDocument/2006/relationships/hyperlink" Target="https://erg.abdn.ac.uk/users/gorry/eg3567/intro-pages/datagrams.html" TargetMode="External"/><Relationship Id="rId5" Type="http://schemas.openxmlformats.org/officeDocument/2006/relationships/tags" Target="../tags/tag516.xml"/><Relationship Id="rId10" Type="http://schemas.openxmlformats.org/officeDocument/2006/relationships/hyperlink" Target="https://erg.abdn.ac.uk/users/gorry/eg3567/intro-pages/ps.html" TargetMode="External"/><Relationship Id="rId4" Type="http://schemas.openxmlformats.org/officeDocument/2006/relationships/tags" Target="../tags/tag515.xml"/><Relationship Id="rId9" Type="http://schemas.openxmlformats.org/officeDocument/2006/relationships/hyperlink" Target="https://erg.abdn.ac.uk/users/gorry/eg3567/intro-pages/protocols.html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tags" Target="../tags/tag5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9" Type="http://schemas.openxmlformats.org/officeDocument/2006/relationships/hyperlink" Target="https://erg.abdn.ac.uk/users/gorry/eg3567/inet-pages/router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7" Type="http://schemas.openxmlformats.org/officeDocument/2006/relationships/image" Target="../media/image78.jpeg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8.xml"/><Relationship Id="rId4" Type="http://schemas.openxmlformats.org/officeDocument/2006/relationships/tags" Target="../tags/tag52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536.xml"/><Relationship Id="rId13" Type="http://schemas.openxmlformats.org/officeDocument/2006/relationships/hyperlink" Target="https://www.cloudflare.com/learning/network-layer/what-is-a-protocol/" TargetMode="External"/><Relationship Id="rId3" Type="http://schemas.openxmlformats.org/officeDocument/2006/relationships/tags" Target="../tags/tag531.xml"/><Relationship Id="rId7" Type="http://schemas.openxmlformats.org/officeDocument/2006/relationships/tags" Target="../tags/tag535.xml"/><Relationship Id="rId12" Type="http://schemas.openxmlformats.org/officeDocument/2006/relationships/hyperlink" Target="https://www.cloudflare.com/learning/network-layer/what-is-the-network-layer/" TargetMode="Externa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11" Type="http://schemas.openxmlformats.org/officeDocument/2006/relationships/image" Target="../media/image79.jpeg"/><Relationship Id="rId5" Type="http://schemas.openxmlformats.org/officeDocument/2006/relationships/tags" Target="../tags/tag53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32.xml"/><Relationship Id="rId9" Type="http://schemas.openxmlformats.org/officeDocument/2006/relationships/tags" Target="../tags/tag537.xml"/><Relationship Id="rId14" Type="http://schemas.openxmlformats.org/officeDocument/2006/relationships/hyperlink" Target="https://www.cloudflare.com/learning/ddos/what-is-a-ddos-attack/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tags" Target="../tags/tag54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39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tags" Target="../tags/tag541.xml"/><Relationship Id="rId9" Type="http://schemas.openxmlformats.org/officeDocument/2006/relationships/hyperlink" Target="https://www.cloudflare.com/learning/network-layer/what-is-a-packet/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3" Type="http://schemas.openxmlformats.org/officeDocument/2006/relationships/tags" Target="../tags/tag546.xml"/><Relationship Id="rId7" Type="http://schemas.openxmlformats.org/officeDocument/2006/relationships/tags" Target="../tags/tag550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hyperlink" Target="https://www.cloudflare.com/learning/network-layer/what-is-routing/" TargetMode="External"/><Relationship Id="rId5" Type="http://schemas.openxmlformats.org/officeDocument/2006/relationships/tags" Target="../tags/tag548.xml"/><Relationship Id="rId10" Type="http://schemas.openxmlformats.org/officeDocument/2006/relationships/image" Target="../media/image53.jpeg"/><Relationship Id="rId4" Type="http://schemas.openxmlformats.org/officeDocument/2006/relationships/tags" Target="../tags/tag547.xml"/><Relationship Id="rId9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tags" Target="../tags/tag55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4" Type="http://schemas.openxmlformats.org/officeDocument/2006/relationships/image" Target="../media/image8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5" Type="http://schemas.openxmlformats.org/officeDocument/2006/relationships/image" Target="../media/image83.jpeg"/><Relationship Id="rId4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65.xml"/><Relationship Id="rId7" Type="http://schemas.openxmlformats.org/officeDocument/2006/relationships/tags" Target="../tags/tag569.xml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6" Type="http://schemas.openxmlformats.org/officeDocument/2006/relationships/tags" Target="../tags/tag568.xml"/><Relationship Id="rId5" Type="http://schemas.openxmlformats.org/officeDocument/2006/relationships/tags" Target="../tags/tag567.xml"/><Relationship Id="rId4" Type="http://schemas.openxmlformats.org/officeDocument/2006/relationships/tags" Target="../tags/tag566.xml"/><Relationship Id="rId9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673401-DA3C-FD9F-F91A-357BC8551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8763" y="509588"/>
            <a:ext cx="49244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1448054"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UNIT III</a:t>
            </a:r>
          </a:p>
          <a:p>
            <a:pPr eaLnBrk="0" fontAlgn="auto" hangingPunct="0">
              <a:lnSpc>
                <a:spcPts val="4799"/>
              </a:lnSpc>
              <a:spcBef>
                <a:spcPts val="363"/>
              </a:spcBef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124A36-2A92-EF9F-DF72-57D68A8A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2205038"/>
            <a:ext cx="7388225" cy="2568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18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17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Services</a:t>
            </a:r>
            <a:r>
              <a:rPr sz="2800" spc="1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6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</a:t>
            </a:r>
            <a:r>
              <a:rPr sz="2800" spc="18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switching</a:t>
            </a:r>
            <a:r>
              <a:rPr sz="2800" spc="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Performance</a:t>
            </a:r>
            <a:r>
              <a:rPr sz="2800" spc="1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IPV4</a:t>
            </a:r>
            <a:r>
              <a:rPr sz="2800" spc="1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Addresses</a:t>
            </a:r>
            <a:r>
              <a:rPr sz="2800" spc="1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of</a:t>
            </a:r>
            <a:r>
              <a:rPr sz="2800" spc="40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</a:t>
            </a:r>
            <a:r>
              <a:rPr sz="2800" spc="35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Packets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-</a:t>
            </a:r>
            <a:r>
              <a:rPr sz="2800" spc="41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Network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Layer</a:t>
            </a:r>
            <a:r>
              <a:rPr sz="2800" spc="4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Protocols:</a:t>
            </a:r>
            <a:r>
              <a:rPr sz="2800" spc="40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spc="-1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IP,</a:t>
            </a:r>
          </a:p>
          <a:p>
            <a:pPr eaLnBrk="0" fontAlgn="auto" hangingPunct="0">
              <a:lnSpc>
                <a:spcPts val="3126"/>
              </a:lnSpc>
              <a:spcBef>
                <a:spcPts val="284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ICMP</a:t>
            </a:r>
            <a:r>
              <a:rPr sz="2800" spc="110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v4</a:t>
            </a:r>
            <a:r>
              <a:rPr sz="2800" spc="117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16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Unicast</a:t>
            </a:r>
            <a:r>
              <a:rPr sz="2800" spc="117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Routing</a:t>
            </a:r>
            <a:r>
              <a:rPr sz="2800" spc="117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Algorithms</a:t>
            </a:r>
            <a:r>
              <a:rPr sz="2800" spc="118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</a:p>
          <a:p>
            <a:pPr eaLnBrk="0" fontAlgn="auto" hangingPunct="0">
              <a:lnSpc>
                <a:spcPts val="3123"/>
              </a:lnSpc>
              <a:spcBef>
                <a:spcPts val="287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Protocols</a:t>
            </a:r>
            <a:r>
              <a:rPr sz="2800" spc="183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Multicasting</a:t>
            </a:r>
            <a:r>
              <a:rPr sz="2800" spc="18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Basics</a:t>
            </a:r>
            <a:r>
              <a:rPr sz="2800" spc="184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</a:t>
            </a:r>
            <a:r>
              <a:rPr sz="2800" spc="182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IPV6</a:t>
            </a:r>
          </a:p>
          <a:p>
            <a:pPr eaLnBrk="0" fontAlgn="auto" hangingPunct="0">
              <a:lnSpc>
                <a:spcPts val="3123"/>
              </a:lnSpc>
              <a:spcBef>
                <a:spcPts val="236"/>
              </a:spcBef>
              <a:buSzTx/>
              <a:buFontTx/>
              <a:buNone/>
              <a:defRPr/>
            </a:pP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Addressing</a:t>
            </a:r>
            <a:r>
              <a:rPr sz="2800" spc="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– IPV6</a:t>
            </a:r>
            <a:r>
              <a:rPr sz="2800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 </a:t>
            </a:r>
            <a:r>
              <a:rPr sz="28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Protocol.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1">
            <a:extLst>
              <a:ext uri="{FF2B5EF4-FFF2-40B4-BE49-F238E27FC236}">
                <a16:creationId xmlns:a16="http://schemas.microsoft.com/office/drawing/2014/main" id="{219964A1-E1D5-1C86-3BD3-D4D8904AFCF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348832-234F-E499-4E47-9B44D997A1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657975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8A182288-E06E-748D-7E64-1F41890974D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service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 layer provides 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transportation of the data packets.</a:t>
            </a:r>
          </a:p>
        </p:txBody>
      </p:sp>
      <p:sp>
        <p:nvSpPr>
          <p:cNvPr id="12293" name="object 5">
            <a:extLst>
              <a:ext uri="{FF2B5EF4-FFF2-40B4-BE49-F238E27FC236}">
                <a16:creationId xmlns:a16="http://schemas.microsoft.com/office/drawing/2014/main" id="{323F4789-6467-0669-CDD4-2A5271AA889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0828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Packetization also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single points of failure in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9937A0-5D80-12E2-209E-EE6A91BDE61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55975"/>
            <a:ext cx="39735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 communication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systems.</a:t>
            </a:r>
          </a:p>
        </p:txBody>
      </p:sp>
      <p:sp>
        <p:nvSpPr>
          <p:cNvPr id="12295" name="object 7">
            <a:extLst>
              <a:ext uri="{FF2B5EF4-FFF2-40B4-BE49-F238E27FC236}">
                <a16:creationId xmlns:a16="http://schemas.microsoft.com/office/drawing/2014/main" id="{CCB0EFA4-A283-20D8-3F24-47A2ED3526A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81450"/>
            <a:ext cx="73850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present in the network layer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51AAC88-DB6F-3653-78CE-16AB85C72E3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29138"/>
            <a:ext cx="68214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traffic</a:t>
            </a:r>
            <a:r>
              <a:rPr sz="24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creating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collision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broadcast</a:t>
            </a:r>
            <a:r>
              <a:rPr sz="24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domains.</a:t>
            </a:r>
          </a:p>
        </p:txBody>
      </p:sp>
      <p:sp>
        <p:nvSpPr>
          <p:cNvPr id="12297" name="object 9">
            <a:extLst>
              <a:ext uri="{FF2B5EF4-FFF2-40B4-BE49-F238E27FC236}">
                <a16:creationId xmlns:a16="http://schemas.microsoft.com/office/drawing/2014/main" id="{E03B8BD7-750A-1228-F02F-9D716BA5B50F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154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Forwarding,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packets are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AEAB859-B343-FB54-9DD3-10C4DC95A50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703888"/>
            <a:ext cx="710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transferred</a:t>
            </a:r>
            <a:r>
              <a:rPr sz="24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 place</a:t>
            </a:r>
            <a:r>
              <a:rPr sz="24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another</a:t>
            </a:r>
            <a:r>
              <a:rPr sz="24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network.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object 1">
            <a:extLst>
              <a:ext uri="{FF2B5EF4-FFF2-40B4-BE49-F238E27FC236}">
                <a16:creationId xmlns:a16="http://schemas.microsoft.com/office/drawing/2014/main" id="{AEEBB368-4BC0-01B6-EB07-74031613A90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451" name="object 3">
            <a:extLst>
              <a:ext uri="{FF2B5EF4-FFF2-40B4-BE49-F238E27FC236}">
                <a16:creationId xmlns:a16="http://schemas.microsoft.com/office/drawing/2014/main" id="{9C044421-CA54-AAF1-2EA2-9EE5676E2AF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56372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Source quench message</a:t>
            </a:r>
          </a:p>
        </p:txBody>
      </p:sp>
      <p:sp>
        <p:nvSpPr>
          <p:cNvPr id="104452" name="object 4">
            <a:extLst>
              <a:ext uri="{FF2B5EF4-FFF2-40B4-BE49-F238E27FC236}">
                <a16:creationId xmlns:a16="http://schemas.microsoft.com/office/drawing/2014/main" id="{D4105637-990D-384F-F243-100D19B6330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quench message is request to decrease traffic rate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messages sending to the host(destination). Or we can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say, when receiving host detects that rate of sending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(traffic rate) to it is too fast it sends the source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quench message to the source to slow the pace down so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no packet can be lost.</a:t>
            </a:r>
          </a:p>
        </p:txBody>
      </p:sp>
      <p:sp>
        <p:nvSpPr>
          <p:cNvPr id="104453" name="object 6">
            <a:extLst>
              <a:ext uri="{FF2B5EF4-FFF2-40B4-BE49-F238E27FC236}">
                <a16:creationId xmlns:a16="http://schemas.microsoft.com/office/drawing/2014/main" id="{5D24EA3D-7E05-7E66-670A-AB73171E82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102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object 1">
            <a:extLst>
              <a:ext uri="{FF2B5EF4-FFF2-40B4-BE49-F238E27FC236}">
                <a16:creationId xmlns:a16="http://schemas.microsoft.com/office/drawing/2014/main" id="{4550A709-C209-881F-2B6A-62C5C4CD56A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75" name="object 3">
            <a:extLst>
              <a:ext uri="{FF2B5EF4-FFF2-40B4-BE49-F238E27FC236}">
                <a16:creationId xmlns:a16="http://schemas.microsoft.com/office/drawing/2014/main" id="{01708C81-F558-23C2-674D-B1E3CD14B76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96863"/>
            <a:ext cx="72548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source IP from the discarded packet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BAC52E4-6E9C-3BA8-7C93-097EE29F2A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663575"/>
            <a:ext cx="66992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source by sending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 quench message.</a:t>
            </a:r>
          </a:p>
        </p:txBody>
      </p:sp>
      <p:sp>
        <p:nvSpPr>
          <p:cNvPr id="105477" name="object 5">
            <a:extLst>
              <a:ext uri="{FF2B5EF4-FFF2-40B4-BE49-F238E27FC236}">
                <a16:creationId xmlns:a16="http://schemas.microsoft.com/office/drawing/2014/main" id="{7419C08A-567E-046E-6441-F0E077C17DF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104900"/>
            <a:ext cx="6878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source will reduce the speed of transmission so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0579674-BC95-778F-6DDF-D1F433E49E7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470025"/>
            <a:ext cx="441483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free for congestion.</a:t>
            </a:r>
          </a:p>
        </p:txBody>
      </p:sp>
      <p:sp>
        <p:nvSpPr>
          <p:cNvPr id="105479" name="object 7">
            <a:extLst>
              <a:ext uri="{FF2B5EF4-FFF2-40B4-BE49-F238E27FC236}">
                <a16:creationId xmlns:a16="http://schemas.microsoft.com/office/drawing/2014/main" id="{8B1219B7-2A60-8729-6B13-7F99ABAA620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912938"/>
            <a:ext cx="72104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congestion router is far away from the source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ICMP will send hop by hop source quench message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every router will reduce the speed of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transmission.</a:t>
            </a:r>
          </a:p>
        </p:txBody>
      </p:sp>
      <p:sp>
        <p:nvSpPr>
          <p:cNvPr id="105480" name="object 9">
            <a:extLst>
              <a:ext uri="{FF2B5EF4-FFF2-40B4-BE49-F238E27FC236}">
                <a16:creationId xmlns:a16="http://schemas.microsoft.com/office/drawing/2014/main" id="{8335084C-A6BD-27FB-7E4F-604255BD495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103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object 1">
            <a:extLst>
              <a:ext uri="{FF2B5EF4-FFF2-40B4-BE49-F238E27FC236}">
                <a16:creationId xmlns:a16="http://schemas.microsoft.com/office/drawing/2014/main" id="{D1E10050-753D-52C7-8020-112B988CBE6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58648C8-652D-B52F-E3B2-0C2DA8D3E7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8847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Parameter</a:t>
            </a:r>
            <a:r>
              <a:rPr sz="43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</a:p>
        </p:txBody>
      </p:sp>
      <p:sp>
        <p:nvSpPr>
          <p:cNvPr id="106500" name="object 4">
            <a:extLst>
              <a:ext uri="{FF2B5EF4-FFF2-40B4-BE49-F238E27FC236}">
                <a16:creationId xmlns:a16="http://schemas.microsoft.com/office/drawing/2014/main" id="{C713F2F9-5C89-88CA-9F64-3ECDBD54599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 packets come to the router then calculated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checksum should be equal to received header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checksum then only packet is accepted by the router.</a:t>
            </a:r>
          </a:p>
        </p:txBody>
      </p:sp>
      <p:sp>
        <p:nvSpPr>
          <p:cNvPr id="106501" name="object 6">
            <a:extLst>
              <a:ext uri="{FF2B5EF4-FFF2-40B4-BE49-F238E27FC236}">
                <a16:creationId xmlns:a16="http://schemas.microsoft.com/office/drawing/2014/main" id="{898CD95A-308E-E1E6-AE62-07E304A2CA1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104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object 1">
            <a:extLst>
              <a:ext uri="{FF2B5EF4-FFF2-40B4-BE49-F238E27FC236}">
                <a16:creationId xmlns:a16="http://schemas.microsoft.com/office/drawing/2014/main" id="{966DFF5B-6CB8-EDA0-2912-385F70BC3B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23" name="object 3">
            <a:extLst>
              <a:ext uri="{FF2B5EF4-FFF2-40B4-BE49-F238E27FC236}">
                <a16:creationId xmlns:a16="http://schemas.microsoft.com/office/drawing/2014/main" id="{74F3391C-6F1D-33C6-33D3-CE6AE9EE9F9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mismatch packet will be dropped by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807CB63-5208-78B3-DE93-59C09961E73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881188"/>
            <a:ext cx="957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07525" name="object 5">
            <a:extLst>
              <a:ext uri="{FF2B5EF4-FFF2-40B4-BE49-F238E27FC236}">
                <a16:creationId xmlns:a16="http://schemas.microsoft.com/office/drawing/2014/main" id="{9C4A65D3-266E-9CBF-52EA-31DC84DF237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3241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will take the source IP from the discarded packet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informs to source by sending parameter problem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</a:p>
        </p:txBody>
      </p:sp>
      <p:sp>
        <p:nvSpPr>
          <p:cNvPr id="107526" name="object 7">
            <a:extLst>
              <a:ext uri="{FF2B5EF4-FFF2-40B4-BE49-F238E27FC236}">
                <a16:creationId xmlns:a16="http://schemas.microsoft.com/office/drawing/2014/main" id="{29835081-7746-DEB7-6E3B-CB596EB5008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105</a:t>
            </a: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object 1">
            <a:extLst>
              <a:ext uri="{FF2B5EF4-FFF2-40B4-BE49-F238E27FC236}">
                <a16:creationId xmlns:a16="http://schemas.microsoft.com/office/drawing/2014/main" id="{8C923811-9628-8128-4032-5512C2F9D6D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47" name="object 3">
            <a:extLst>
              <a:ext uri="{FF2B5EF4-FFF2-40B4-BE49-F238E27FC236}">
                <a16:creationId xmlns:a16="http://schemas.microsoft.com/office/drawing/2014/main" id="{E0616003-129B-D218-E5E8-C838223981B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249238"/>
            <a:ext cx="78327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61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Time Exceeded Message</a:t>
            </a:r>
          </a:p>
          <a:p>
            <a:pPr eaLnBrk="1" hangingPunct="1">
              <a:lnSpc>
                <a:spcPts val="2213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some fragments are lost in a network then the holding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FA5AC3D-7C5D-83DA-3002-725BAB0BE2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47800" y="1074738"/>
            <a:ext cx="7550150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fragment</a:t>
            </a:r>
            <a:r>
              <a:rPr sz="2400" spc="1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1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1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dropped</a:t>
            </a:r>
            <a:r>
              <a:rPr sz="2400" spc="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ICMP</a:t>
            </a:r>
            <a:r>
              <a:rPr sz="2400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take</a:t>
            </a:r>
          </a:p>
          <a:p>
            <a:pPr eaLnBrk="0" fontAlgn="auto" hangingPunct="0">
              <a:lnSpc>
                <a:spcPts val="2657"/>
              </a:lnSpc>
              <a:spcBef>
                <a:spcPts val="17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1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400" spc="1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400" spc="2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informs</a:t>
            </a:r>
            <a:r>
              <a:rPr sz="2400"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2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source,</a:t>
            </a:r>
          </a:p>
          <a:p>
            <a:pPr eaLnBrk="0" fontAlgn="auto" hangingPunct="0">
              <a:lnSpc>
                <a:spcPts val="2660"/>
              </a:lnSpc>
              <a:spcBef>
                <a:spcPts val="22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discarded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due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400" spc="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live</a:t>
            </a:r>
            <a:r>
              <a:rPr sz="2400" spc="3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field</a:t>
            </a:r>
            <a:r>
              <a:rPr sz="2400" spc="3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reaches</a:t>
            </a:r>
            <a:r>
              <a:rPr sz="2400" spc="3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zero,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sending time exceeded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message.</a:t>
            </a:r>
          </a:p>
        </p:txBody>
      </p:sp>
      <p:sp>
        <p:nvSpPr>
          <p:cNvPr id="108549" name="object 6">
            <a:extLst>
              <a:ext uri="{FF2B5EF4-FFF2-40B4-BE49-F238E27FC236}">
                <a16:creationId xmlns:a16="http://schemas.microsoft.com/office/drawing/2014/main" id="{7C1FB856-84C1-05FF-7A9C-EBBE626518E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106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object 1">
            <a:extLst>
              <a:ext uri="{FF2B5EF4-FFF2-40B4-BE49-F238E27FC236}">
                <a16:creationId xmlns:a16="http://schemas.microsoft.com/office/drawing/2014/main" id="{0A71165B-DABF-A5EA-0708-E5AEE3589C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571" name="object 3">
            <a:extLst>
              <a:ext uri="{FF2B5EF4-FFF2-40B4-BE49-F238E27FC236}">
                <a16:creationId xmlns:a16="http://schemas.microsoft.com/office/drawing/2014/main" id="{9F21A956-797B-B4CA-6CA2-9F2EF7C85CF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707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Destination unreachable</a:t>
            </a:r>
          </a:p>
          <a:p>
            <a:pPr eaLnBrk="1" hangingPunct="1">
              <a:lnSpc>
                <a:spcPts val="2650"/>
              </a:lnSpc>
              <a:spcBef>
                <a:spcPts val="4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unreachable is generated by the host or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inbound gateway to inform the client that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unreachable for some reason.</a:t>
            </a:r>
          </a:p>
        </p:txBody>
      </p:sp>
      <p:sp>
        <p:nvSpPr>
          <p:cNvPr id="109572" name="object 4">
            <a:extLst>
              <a:ext uri="{FF2B5EF4-FFF2-40B4-BE49-F238E27FC236}">
                <a16:creationId xmlns:a16="http://schemas.microsoft.com/office/drawing/2014/main" id="{BEFAA81E-17BC-AA34-7854-25B54D076D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81213"/>
            <a:ext cx="73882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necessary condition that only router give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some time destination host send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error message when any type of failure (link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failure,hardware failure,port failure etc) happen in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109573" name="object 6">
            <a:extLst>
              <a:ext uri="{FF2B5EF4-FFF2-40B4-BE49-F238E27FC236}">
                <a16:creationId xmlns:a16="http://schemas.microsoft.com/office/drawing/2014/main" id="{ADC338B9-3B92-9314-EA12-F224B609999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107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object 1">
            <a:extLst>
              <a:ext uri="{FF2B5EF4-FFF2-40B4-BE49-F238E27FC236}">
                <a16:creationId xmlns:a16="http://schemas.microsoft.com/office/drawing/2014/main" id="{C126C9E1-511D-829F-0A6F-6A58B3AB21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0595" name="object 3">
            <a:extLst>
              <a:ext uri="{FF2B5EF4-FFF2-40B4-BE49-F238E27FC236}">
                <a16:creationId xmlns:a16="http://schemas.microsoft.com/office/drawing/2014/main" id="{A2D934D8-22CF-F149-AA35-C0B80CA4FA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276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Redirection message</a:t>
            </a:r>
          </a:p>
        </p:txBody>
      </p:sp>
      <p:sp>
        <p:nvSpPr>
          <p:cNvPr id="110596" name="object 4">
            <a:extLst>
              <a:ext uri="{FF2B5EF4-FFF2-40B4-BE49-F238E27FC236}">
                <a16:creationId xmlns:a16="http://schemas.microsoft.com/office/drawing/2014/main" id="{31B5E256-1DE2-6D6E-051A-16394C97AA0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Redirect requests data packets be sent on an alternate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route. The message informs to a host to update its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information (to send packets on an alternate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route).</a:t>
            </a:r>
          </a:p>
        </p:txBody>
      </p:sp>
      <p:sp>
        <p:nvSpPr>
          <p:cNvPr id="110597" name="object 5">
            <a:extLst>
              <a:ext uri="{FF2B5EF4-FFF2-40B4-BE49-F238E27FC236}">
                <a16:creationId xmlns:a16="http://schemas.microsoft.com/office/drawing/2014/main" id="{C81414F3-95BD-250B-7622-9ADB76922A0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5938"/>
            <a:ext cx="73882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host tries to send data through a router R1 and R1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data on a router R2 and there is a direct way from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to R2. Then R1 will send a redirect message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 the host that there is a best way to the destination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through R2 available. The host then sends data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for the destination directly to R2.</a:t>
            </a:r>
          </a:p>
        </p:txBody>
      </p:sp>
      <p:sp>
        <p:nvSpPr>
          <p:cNvPr id="110598" name="object 7">
            <a:extLst>
              <a:ext uri="{FF2B5EF4-FFF2-40B4-BE49-F238E27FC236}">
                <a16:creationId xmlns:a16="http://schemas.microsoft.com/office/drawing/2014/main" id="{EE5786BC-A1EF-3258-D049-E94EEB2FA4E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108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object 1">
            <a:extLst>
              <a:ext uri="{FF2B5EF4-FFF2-40B4-BE49-F238E27FC236}">
                <a16:creationId xmlns:a16="http://schemas.microsoft.com/office/drawing/2014/main" id="{EFE66C72-816E-B770-64C4-C2296B9172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19" name="object 3">
            <a:extLst>
              <a:ext uri="{FF2B5EF4-FFF2-40B4-BE49-F238E27FC236}">
                <a16:creationId xmlns:a16="http://schemas.microsoft.com/office/drawing/2014/main" id="{AEC4B751-9E4E-131C-DC88-34754ED0D18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39713"/>
            <a:ext cx="48085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Redirection message</a:t>
            </a:r>
          </a:p>
        </p:txBody>
      </p:sp>
      <p:sp>
        <p:nvSpPr>
          <p:cNvPr id="111620" name="object 4">
            <a:extLst>
              <a:ext uri="{FF2B5EF4-FFF2-40B4-BE49-F238E27FC236}">
                <a16:creationId xmlns:a16="http://schemas.microsoft.com/office/drawing/2014/main" id="{4F061997-A898-E6A6-C1DF-4D3EBEEB4C9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88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R2 will send the original datagram to the</a:t>
            </a:r>
          </a:p>
        </p:txBody>
      </p:sp>
      <p:sp>
        <p:nvSpPr>
          <p:cNvPr id="111621" name="object 5">
            <a:extLst>
              <a:ext uri="{FF2B5EF4-FFF2-40B4-BE49-F238E27FC236}">
                <a16:creationId xmlns:a16="http://schemas.microsoft.com/office/drawing/2014/main" id="{4DA14C64-95CC-E525-E030-7AEAC3C37BD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425575"/>
            <a:ext cx="12017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intended</a:t>
            </a:r>
          </a:p>
        </p:txBody>
      </p:sp>
      <p:sp>
        <p:nvSpPr>
          <p:cNvPr id="111622" name="object 6">
            <a:extLst>
              <a:ext uri="{FF2B5EF4-FFF2-40B4-BE49-F238E27FC236}">
                <a16:creationId xmlns:a16="http://schemas.microsoft.com/office/drawing/2014/main" id="{F23B47FF-CC1D-B1D6-37D2-BEB66DB75FA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31088" y="1425575"/>
            <a:ext cx="1566862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1405BC-F609-3741-BB37-35A0642476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1790700"/>
            <a:ext cx="7104063" cy="1593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But</a:t>
            </a:r>
            <a:r>
              <a:rPr sz="2400" spc="4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datagram</a:t>
            </a:r>
            <a:r>
              <a:rPr sz="2400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contains</a:t>
            </a:r>
            <a:r>
              <a:rPr sz="2400" spc="4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400" spc="4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z="2400" spc="4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then</a:t>
            </a:r>
            <a:r>
              <a:rPr sz="2400" spc="4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8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8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8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8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even</a:t>
            </a:r>
            <a:r>
              <a:rPr sz="2400" spc="8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8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</a:t>
            </a:r>
            <a:r>
              <a:rPr sz="2400" spc="8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400" spc="8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22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available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z="24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redirects</a:t>
            </a:r>
            <a:r>
              <a:rPr sz="2400" spc="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should</a:t>
            </a:r>
            <a:r>
              <a:rPr sz="2400" spc="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</a:t>
            </a:r>
            <a:r>
              <a:rPr sz="2400" spc="3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3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gateways</a:t>
            </a:r>
          </a:p>
          <a:p>
            <a:pPr eaLnBrk="0" fontAlgn="auto" hangingPunct="0">
              <a:lnSpc>
                <a:spcPts val="3579"/>
              </a:lnSpc>
              <a:spcBef>
                <a:spcPts val="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should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be sent by Internet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  <p:sp>
        <p:nvSpPr>
          <p:cNvPr id="111624" name="object 9">
            <a:extLst>
              <a:ext uri="{FF2B5EF4-FFF2-40B4-BE49-F238E27FC236}">
                <a16:creationId xmlns:a16="http://schemas.microsoft.com/office/drawing/2014/main" id="{83D15AFC-1196-3569-02E5-F9CBB2535E2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109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bject 1">
            <a:extLst>
              <a:ext uri="{FF2B5EF4-FFF2-40B4-BE49-F238E27FC236}">
                <a16:creationId xmlns:a16="http://schemas.microsoft.com/office/drawing/2014/main" id="{D5450102-D2E1-0C58-5926-FD470B49DF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C6CFD3-1A25-1FA9-B246-E840AA1C5F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6B0C159-8054-2AC7-3518-87D63D131DC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110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object 1">
            <a:extLst>
              <a:ext uri="{FF2B5EF4-FFF2-40B4-BE49-F238E27FC236}">
                <a16:creationId xmlns:a16="http://schemas.microsoft.com/office/drawing/2014/main" id="{2B22E91C-C929-EF47-D18C-AAE653968F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0D18267-D075-2111-1CC9-C5B043EDA4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140450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Query Messages</a:t>
            </a:r>
          </a:p>
        </p:txBody>
      </p:sp>
      <p:sp>
        <p:nvSpPr>
          <p:cNvPr id="113668" name="object 4">
            <a:extLst>
              <a:ext uri="{FF2B5EF4-FFF2-40B4-BE49-F238E27FC236}">
                <a16:creationId xmlns:a16="http://schemas.microsoft.com/office/drawing/2014/main" id="{22ABB34A-C70F-C8DA-F383-A4C18B453EF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6213"/>
            <a:ext cx="7386638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Echo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―Combination of echo request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and reply messages determines whether two systems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communicate or not.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Timestamp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―Two machines can use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timestamp request and reply messages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determine the round-trip time (RTT).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Address Mask Request &amp; Reply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―A host to obtain its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subnet mask, sends an address mask request message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the router, which responds with an address mask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reply message.</a:t>
            </a:r>
          </a:p>
        </p:txBody>
      </p:sp>
      <p:sp>
        <p:nvSpPr>
          <p:cNvPr id="113669" name="object 5">
            <a:extLst>
              <a:ext uri="{FF2B5EF4-FFF2-40B4-BE49-F238E27FC236}">
                <a16:creationId xmlns:a16="http://schemas.microsoft.com/office/drawing/2014/main" id="{A55ED871-DD31-7991-7F02-3EC82588AE2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357688"/>
            <a:ext cx="133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Router</a:t>
            </a:r>
          </a:p>
        </p:txBody>
      </p:sp>
      <p:sp>
        <p:nvSpPr>
          <p:cNvPr id="113670" name="object 6">
            <a:extLst>
              <a:ext uri="{FF2B5EF4-FFF2-40B4-BE49-F238E27FC236}">
                <a16:creationId xmlns:a16="http://schemas.microsoft.com/office/drawing/2014/main" id="{5EC02AC7-D879-6D2F-4488-957155791FA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63938" y="4357688"/>
            <a:ext cx="4148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50"/>
              </a:lnSpc>
              <a:buSzTx/>
              <a:buFontTx/>
              <a:buNone/>
            </a:pPr>
            <a:r>
              <a:rPr lang="en-US" altLang="en-US" sz="2200" b="1" i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Solicitation/Advertisement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―A</a:t>
            </a:r>
          </a:p>
        </p:txBody>
      </p:sp>
      <p:sp>
        <p:nvSpPr>
          <p:cNvPr id="113671" name="object 7">
            <a:extLst>
              <a:ext uri="{FF2B5EF4-FFF2-40B4-BE49-F238E27FC236}">
                <a16:creationId xmlns:a16="http://schemas.microsoft.com/office/drawing/2014/main" id="{905249C1-E496-2BEE-3C76-DB68A97E1A6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13738" y="4357688"/>
            <a:ext cx="6810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host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9D1A1A-3F90-E78D-F0E3-B60B8894A5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25975"/>
            <a:ext cx="7100888" cy="885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1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1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solicitation</a:t>
            </a:r>
            <a:r>
              <a:rPr sz="22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22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200" spc="1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know</a:t>
            </a:r>
            <a:r>
              <a:rPr sz="2200" spc="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about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spc="7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  <a:r>
              <a:rPr sz="2200" spc="7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2200" spc="7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broadcasts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</a:t>
            </a:r>
            <a:r>
              <a:rPr sz="2200" spc="7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200" spc="7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</a:p>
          <a:p>
            <a:pPr eaLnBrk="0" fontAlgn="auto" hangingPunct="0">
              <a:lnSpc>
                <a:spcPts val="211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router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advertisement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77140D7-A356-A243-266C-942E423D92C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724900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7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111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1">
            <a:extLst>
              <a:ext uri="{FF2B5EF4-FFF2-40B4-BE49-F238E27FC236}">
                <a16:creationId xmlns:a16="http://schemas.microsoft.com/office/drawing/2014/main" id="{3C784F25-DCE1-D6DF-BE91-0CFD26BD718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0065DE9-3301-81C3-6AC8-22F288254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338"/>
            <a:ext cx="731678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21B8BAE7-5FDA-2D7B-103B-6803787412C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627063"/>
            <a:ext cx="197008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services</a:t>
            </a:r>
          </a:p>
        </p:txBody>
      </p:sp>
      <p:sp>
        <p:nvSpPr>
          <p:cNvPr id="13317" name="object 5">
            <a:extLst>
              <a:ext uri="{FF2B5EF4-FFF2-40B4-BE49-F238E27FC236}">
                <a16:creationId xmlns:a16="http://schemas.microsoft.com/office/drawing/2014/main" id="{5AA3B4E9-23BA-4E48-DFC7-89EA6651949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41425" y="1116013"/>
            <a:ext cx="7289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flow control in the design of the network</a:t>
            </a:r>
          </a:p>
        </p:txBody>
      </p:sp>
      <p:sp>
        <p:nvSpPr>
          <p:cNvPr id="13318" name="object 6">
            <a:extLst>
              <a:ext uri="{FF2B5EF4-FFF2-40B4-BE49-F238E27FC236}">
                <a16:creationId xmlns:a16="http://schemas.microsoft.com/office/drawing/2014/main" id="{41D93C23-93EE-49B6-5D05-C9E7D0FA3A2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1550988"/>
            <a:ext cx="8270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9" name="object 7">
            <a:extLst>
              <a:ext uri="{FF2B5EF4-FFF2-40B4-BE49-F238E27FC236}">
                <a16:creationId xmlns:a16="http://schemas.microsoft.com/office/drawing/2014/main" id="{FE69523E-3458-F393-4B4F-830D714965B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41425" y="2063750"/>
            <a:ext cx="74009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sometimes due to the presence of too many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in a network which are beyond the capacity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or the routers. Due to this,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routers may drop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datagrams and some important piece of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maybe lost.</a:t>
            </a:r>
          </a:p>
        </p:txBody>
      </p:sp>
      <p:sp>
        <p:nvSpPr>
          <p:cNvPr id="13320" name="object 8">
            <a:extLst>
              <a:ext uri="{FF2B5EF4-FFF2-40B4-BE49-F238E27FC236}">
                <a16:creationId xmlns:a16="http://schemas.microsoft.com/office/drawing/2014/main" id="{1E7971E3-D447-A0C9-8599-3C0E64D230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41425" y="4319588"/>
            <a:ext cx="7675563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indirectly error control is present in network layer,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proper error control mechanisms as due to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fragmented data packets, error control becomes</a:t>
            </a: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implement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object 1">
            <a:extLst>
              <a:ext uri="{FF2B5EF4-FFF2-40B4-BE49-F238E27FC236}">
                <a16:creationId xmlns:a16="http://schemas.microsoft.com/office/drawing/2014/main" id="{7AB2745E-CC40-6B8E-FE4F-866F9E534B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E515C2-1CE0-5657-63B6-ECD344A5A4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996113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440E443-96EF-A960-D60A-EFA1F3CB012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112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object 1">
            <a:extLst>
              <a:ext uri="{FF2B5EF4-FFF2-40B4-BE49-F238E27FC236}">
                <a16:creationId xmlns:a16="http://schemas.microsoft.com/office/drawing/2014/main" id="{6F0F46C1-6729-DAD5-63B3-F1EB094585A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47FE93-3631-2DD6-42E7-AD7C39514EC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721042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DEBUGGING </a:t>
            </a:r>
            <a:r>
              <a:rPr sz="44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TOOLS</a:t>
            </a:r>
          </a:p>
        </p:txBody>
      </p:sp>
      <p:sp>
        <p:nvSpPr>
          <p:cNvPr id="115716" name="object 4">
            <a:extLst>
              <a:ext uri="{FF2B5EF4-FFF2-40B4-BE49-F238E27FC236}">
                <a16:creationId xmlns:a16="http://schemas.microsoft.com/office/drawing/2014/main" id="{6CAAF712-416F-2E12-9295-F8729CB417A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Two tools are used for debugging purpose.</a:t>
            </a:r>
          </a:p>
        </p:txBody>
      </p:sp>
      <p:sp>
        <p:nvSpPr>
          <p:cNvPr id="115717" name="object 5">
            <a:extLst>
              <a:ext uri="{FF2B5EF4-FFF2-40B4-BE49-F238E27FC236}">
                <a16:creationId xmlns:a16="http://schemas.microsoft.com/office/drawing/2014/main" id="{9AB6658F-8F91-DB66-D248-918F763985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1555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FB87BB5-C1FC-D4F3-49AE-F2A9361ECD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447925"/>
            <a:ext cx="13779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(1)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1314795-D3EF-07B0-69EC-513E706598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2951163"/>
            <a:ext cx="23733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(2)</a:t>
            </a:r>
            <a:r>
              <a:rPr sz="2250" spc="6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Traceroute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1B9F637-7F7C-2A1C-3EC1-542CDF6E62A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113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object 1">
            <a:extLst>
              <a:ext uri="{FF2B5EF4-FFF2-40B4-BE49-F238E27FC236}">
                <a16:creationId xmlns:a16="http://schemas.microsoft.com/office/drawing/2014/main" id="{5C992A01-FA88-7FF9-7E0F-66108EA73F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6739" name="object 3">
            <a:extLst>
              <a:ext uri="{FF2B5EF4-FFF2-40B4-BE49-F238E27FC236}">
                <a16:creationId xmlns:a16="http://schemas.microsoft.com/office/drawing/2014/main" id="{6A276BAF-9054-D45A-49F7-42E3067FE5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54000"/>
            <a:ext cx="12255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Ping</a:t>
            </a:r>
          </a:p>
        </p:txBody>
      </p:sp>
      <p:sp>
        <p:nvSpPr>
          <p:cNvPr id="116740" name="object 4">
            <a:extLst>
              <a:ext uri="{FF2B5EF4-FFF2-40B4-BE49-F238E27FC236}">
                <a16:creationId xmlns:a16="http://schemas.microsoft.com/office/drawing/2014/main" id="{A4EFDDE5-8A76-7C29-4EF8-5F5170E53A2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836613"/>
            <a:ext cx="69770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is used to find if a host is alive and</a:t>
            </a:r>
          </a:p>
        </p:txBody>
      </p:sp>
      <p:sp>
        <p:nvSpPr>
          <p:cNvPr id="116741" name="object 5">
            <a:extLst>
              <a:ext uri="{FF2B5EF4-FFF2-40B4-BE49-F238E27FC236}">
                <a16:creationId xmlns:a16="http://schemas.microsoft.com/office/drawing/2014/main" id="{85A3D4AF-CB84-D99D-CD71-A2154C4F5DE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104900"/>
            <a:ext cx="16113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responding.</a:t>
            </a:r>
          </a:p>
        </p:txBody>
      </p:sp>
      <p:sp>
        <p:nvSpPr>
          <p:cNvPr id="116742" name="object 6">
            <a:extLst>
              <a:ext uri="{FF2B5EF4-FFF2-40B4-BE49-F238E27FC236}">
                <a16:creationId xmlns:a16="http://schemas.microsoft.com/office/drawing/2014/main" id="{DB0D8273-8151-EE44-0B25-AA202311BE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447800"/>
            <a:ext cx="71755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source host sends ICMP echo-request messages;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destination, if alive,responds with ICMP echo-reply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program sets the identifier field in the echo-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request and echo-reply message and starts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sequence number from 0; this number is incremented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by 1 each time a new message is sent.</a:t>
            </a:r>
          </a:p>
        </p:txBody>
      </p:sp>
      <p:sp>
        <p:nvSpPr>
          <p:cNvPr id="116743" name="object 7">
            <a:extLst>
              <a:ext uri="{FF2B5EF4-FFF2-40B4-BE49-F238E27FC236}">
                <a16:creationId xmlns:a16="http://schemas.microsoft.com/office/drawing/2014/main" id="{4C21DEA3-E48E-21BF-80DE-72528D79259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78213"/>
            <a:ext cx="6781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ping program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can calculate the round-trip time.</a:t>
            </a:r>
          </a:p>
        </p:txBody>
      </p:sp>
      <p:sp>
        <p:nvSpPr>
          <p:cNvPr id="116744" name="object 8">
            <a:extLst>
              <a:ext uri="{FF2B5EF4-FFF2-40B4-BE49-F238E27FC236}">
                <a16:creationId xmlns:a16="http://schemas.microsoft.com/office/drawing/2014/main" id="{A467E22A-1134-699D-B57B-34310BC880A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824288"/>
            <a:ext cx="6743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It inserts the sending time in the data section of the</a:t>
            </a:r>
          </a:p>
        </p:txBody>
      </p:sp>
      <p:sp>
        <p:nvSpPr>
          <p:cNvPr id="116745" name="object 9">
            <a:extLst>
              <a:ext uri="{FF2B5EF4-FFF2-40B4-BE49-F238E27FC236}">
                <a16:creationId xmlns:a16="http://schemas.microsoft.com/office/drawing/2014/main" id="{67DEDDF9-A5A6-8CCB-7BD1-B0B96971E5A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092575"/>
            <a:ext cx="13636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message.</a:t>
            </a:r>
          </a:p>
        </p:txBody>
      </p:sp>
      <p:sp>
        <p:nvSpPr>
          <p:cNvPr id="116746" name="object 10">
            <a:extLst>
              <a:ext uri="{FF2B5EF4-FFF2-40B4-BE49-F238E27FC236}">
                <a16:creationId xmlns:a16="http://schemas.microsoft.com/office/drawing/2014/main" id="{58604D59-6C54-B37B-2DC5-161FE1EA9D34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435475"/>
            <a:ext cx="68675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When the packet arrives, it subtracts the arrival time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F3FBED8-2B4D-698C-69E8-F7919BE11AF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4703763"/>
            <a:ext cx="70691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departure</a:t>
            </a:r>
            <a:r>
              <a:rPr sz="22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time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get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round-trip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time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(RTT).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1DA47C1-2382-9973-4AFC-9160EFD1012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989388" y="5394325"/>
            <a:ext cx="26225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$ ping</a:t>
            </a:r>
            <a:r>
              <a:rPr sz="22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google.com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39C11D0-157A-7E58-5367-77C29D54612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114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bject 1">
            <a:extLst>
              <a:ext uri="{FF2B5EF4-FFF2-40B4-BE49-F238E27FC236}">
                <a16:creationId xmlns:a16="http://schemas.microsoft.com/office/drawing/2014/main" id="{F88648C6-E259-2822-06FA-5BD03B7040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A3E363-DC34-6090-02B2-03395B2B31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14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Traceroute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</a:t>
            </a:r>
            <a:r>
              <a:rPr sz="4300" b="1" spc="1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Tracert</a:t>
            </a:r>
          </a:p>
        </p:txBody>
      </p:sp>
      <p:sp>
        <p:nvSpPr>
          <p:cNvPr id="117764" name="object 4">
            <a:extLst>
              <a:ext uri="{FF2B5EF4-FFF2-40B4-BE49-F238E27FC236}">
                <a16:creationId xmlns:a16="http://schemas.microsoft.com/office/drawing/2014/main" id="{123CEEC8-EF6C-137F-3A02-385EA4132B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2739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traceroute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program in UNIX 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tracert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Windows can be used to trace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 of a packet from a source to the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destination.</a:t>
            </a:r>
          </a:p>
        </p:txBody>
      </p:sp>
      <p:sp>
        <p:nvSpPr>
          <p:cNvPr id="117765" name="object 5">
            <a:extLst>
              <a:ext uri="{FF2B5EF4-FFF2-40B4-BE49-F238E27FC236}">
                <a16:creationId xmlns:a16="http://schemas.microsoft.com/office/drawing/2014/main" id="{B5818835-2A3F-6159-A0C5-C02A52BB1C0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95638"/>
            <a:ext cx="65913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can find the IP addresses of all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6C60972-D244-F661-9482-C22CDAAB5A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608388"/>
            <a:ext cx="6540500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routers that are visited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path.</a:t>
            </a:r>
          </a:p>
        </p:txBody>
      </p:sp>
      <p:sp>
        <p:nvSpPr>
          <p:cNvPr id="117767" name="object 7">
            <a:extLst>
              <a:ext uri="{FF2B5EF4-FFF2-40B4-BE49-F238E27FC236}">
                <a16:creationId xmlns:a16="http://schemas.microsoft.com/office/drawing/2014/main" id="{1A08DE03-379F-F883-5052-F6C795061F5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095750"/>
            <a:ext cx="710247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program is usually set to check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maximum of 30 hops (routers) to be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visited.</a:t>
            </a:r>
          </a:p>
        </p:txBody>
      </p:sp>
      <p:sp>
        <p:nvSpPr>
          <p:cNvPr id="117768" name="object 8">
            <a:extLst>
              <a:ext uri="{FF2B5EF4-FFF2-40B4-BE49-F238E27FC236}">
                <a16:creationId xmlns:a16="http://schemas.microsoft.com/office/drawing/2014/main" id="{699E1A29-073A-8B4C-5C7B-C6D6282130A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407025"/>
            <a:ext cx="6656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number of hops in the Internet is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C0F00D9-13CF-F812-7762-169BFBE1FE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818188"/>
            <a:ext cx="4022725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normally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less than</a:t>
            </a:r>
            <a:r>
              <a:rPr sz="3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this.</a:t>
            </a:r>
          </a:p>
        </p:txBody>
      </p:sp>
      <p:sp>
        <p:nvSpPr>
          <p:cNvPr id="117770" name="object 10">
            <a:extLst>
              <a:ext uri="{FF2B5EF4-FFF2-40B4-BE49-F238E27FC236}">
                <a16:creationId xmlns:a16="http://schemas.microsoft.com/office/drawing/2014/main" id="{796BCC02-E6A8-F64D-9D0E-0FB84D3910B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14663" y="6305550"/>
            <a:ext cx="45751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$ traceroute google.com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5B8D36B-FFA1-8C62-DFAA-2ABC14428F9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115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object 1">
            <a:extLst>
              <a:ext uri="{FF2B5EF4-FFF2-40B4-BE49-F238E27FC236}">
                <a16:creationId xmlns:a16="http://schemas.microsoft.com/office/drawing/2014/main" id="{7819B3D9-4758-201F-34BE-EDF95805B6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8787" name="object 3">
            <a:extLst>
              <a:ext uri="{FF2B5EF4-FFF2-40B4-BE49-F238E27FC236}">
                <a16:creationId xmlns:a16="http://schemas.microsoft.com/office/drawing/2014/main" id="{5E02CC2F-C539-B295-C567-FAC116EDCA6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6918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Routing</a:t>
            </a:r>
          </a:p>
          <a:p>
            <a:pPr eaLnBrk="1" hangingPunct="1">
              <a:lnSpc>
                <a:spcPts val="2988"/>
              </a:lnSpc>
              <a:spcBef>
                <a:spcPts val="3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is a process which is performed by layer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(or network layer) devices in order to deliver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by choosing an optimal path from one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 another.</a:t>
            </a:r>
          </a:p>
        </p:txBody>
      </p:sp>
      <p:sp>
        <p:nvSpPr>
          <p:cNvPr id="118788" name="object 4">
            <a:extLst>
              <a:ext uri="{FF2B5EF4-FFF2-40B4-BE49-F238E27FC236}">
                <a16:creationId xmlns:a16="http://schemas.microsoft.com/office/drawing/2014/main" id="{67DFD8E6-42A4-D6EB-D910-10341801B9C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01913"/>
            <a:ext cx="43529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3 types of routing: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Static routing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8BF360D-7473-05A4-A8E5-9B04EB898CD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7800" y="3668713"/>
            <a:ext cx="652145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Static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a process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which we have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593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manually add routes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routing</a:t>
            </a:r>
            <a:r>
              <a:rPr sz="27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7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18790" name="object 6">
            <a:extLst>
              <a:ext uri="{FF2B5EF4-FFF2-40B4-BE49-F238E27FC236}">
                <a16:creationId xmlns:a16="http://schemas.microsoft.com/office/drawing/2014/main" id="{C5FD935C-4DB7-69B0-ED7F-5CBC97815E9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24350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routing overhead for router CPU which means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F736500-EC21-8462-6834-4AC3093421A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52963"/>
            <a:ext cx="5995988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cheaper router can be used 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routing.</a:t>
            </a:r>
          </a:p>
        </p:txBody>
      </p:sp>
      <p:sp>
        <p:nvSpPr>
          <p:cNvPr id="118792" name="object 8">
            <a:extLst>
              <a:ext uri="{FF2B5EF4-FFF2-40B4-BE49-F238E27FC236}">
                <a16:creationId xmlns:a16="http://schemas.microsoft.com/office/drawing/2014/main" id="{2E2FEE02-AB17-7491-A7ED-3A48147CE85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57775"/>
            <a:ext cx="73866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adds security because only administrator can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395F11B-AD29-A19A-2186-CCC4CB5B88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87975"/>
            <a:ext cx="5848350" cy="417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allow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particular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</a:p>
        </p:txBody>
      </p:sp>
      <p:sp>
        <p:nvSpPr>
          <p:cNvPr id="118794" name="object 10">
            <a:extLst>
              <a:ext uri="{FF2B5EF4-FFF2-40B4-BE49-F238E27FC236}">
                <a16:creationId xmlns:a16="http://schemas.microsoft.com/office/drawing/2014/main" id="{B04865EF-0D34-E92F-E80F-5D8614B9FF59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792788"/>
            <a:ext cx="56134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bandwidth usage between 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635D7BD-669F-3A1E-217E-75806DA9C0F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116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object 1">
            <a:extLst>
              <a:ext uri="{FF2B5EF4-FFF2-40B4-BE49-F238E27FC236}">
                <a16:creationId xmlns:a16="http://schemas.microsoft.com/office/drawing/2014/main" id="{3E3CEA87-FEA3-1E30-DE40-FCDC7F5BE7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9811" name="object 3">
            <a:extLst>
              <a:ext uri="{FF2B5EF4-FFF2-40B4-BE49-F238E27FC236}">
                <a16:creationId xmlns:a16="http://schemas.microsoft.com/office/drawing/2014/main" id="{1CCE87A3-8F80-5BB7-1FD8-55F10464BDC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47700"/>
            <a:ext cx="2638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3325"/>
              </a:lnSpc>
              <a:buSzTx/>
              <a:buFontTx/>
              <a:buNone/>
            </a:pPr>
            <a:r>
              <a:rPr lang="en-US" altLang="en-US" sz="3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 –</a:t>
            </a:r>
          </a:p>
        </p:txBody>
      </p:sp>
      <p:sp>
        <p:nvSpPr>
          <p:cNvPr id="119812" name="object 4">
            <a:extLst>
              <a:ext uri="{FF2B5EF4-FFF2-40B4-BE49-F238E27FC236}">
                <a16:creationId xmlns:a16="http://schemas.microsoft.com/office/drawing/2014/main" id="{68F91B2A-372C-2CB4-FA2B-815971D8C3D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3882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13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large network, it is a hectic task for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to manually add each route for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in the routing table on each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router.</a:t>
            </a:r>
          </a:p>
          <a:p>
            <a:pPr eaLnBrk="1" hangingPunct="1">
              <a:lnSpc>
                <a:spcPts val="3313"/>
              </a:lnSpc>
              <a:spcBef>
                <a:spcPts val="563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should have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topology. If a new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comes, then he has to manually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route so he should have very good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the routes of the topology.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B13B91-B18B-1DE7-E516-CC9F1C4FDD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117</a:t>
            </a: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object 1">
            <a:extLst>
              <a:ext uri="{FF2B5EF4-FFF2-40B4-BE49-F238E27FC236}">
                <a16:creationId xmlns:a16="http://schemas.microsoft.com/office/drawing/2014/main" id="{E14D0F42-5F1E-07D6-B41E-752D4BD9BD2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35" name="object 3">
            <a:extLst>
              <a:ext uri="{FF2B5EF4-FFF2-40B4-BE49-F238E27FC236}">
                <a16:creationId xmlns:a16="http://schemas.microsoft.com/office/drawing/2014/main" id="{B86D0EB5-88E9-0B28-E644-E6D173A212B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493000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Default Routing</a:t>
            </a:r>
          </a:p>
          <a:p>
            <a:pPr eaLnBrk="1" hangingPunct="1">
              <a:lnSpc>
                <a:spcPts val="3538"/>
              </a:lnSpc>
              <a:spcBef>
                <a:spcPts val="688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method where the router is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configured to send all packets towards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router (next hop).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matter to which network the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belongs, it is forwarded out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which is configured for default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routing.</a:t>
            </a:r>
          </a:p>
          <a:p>
            <a:pPr eaLnBrk="1" hangingPunct="1">
              <a:lnSpc>
                <a:spcPts val="3538"/>
              </a:lnSpc>
              <a:spcBef>
                <a:spcPts val="5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generally used with stub routers. A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router is a router which has only one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to reach all other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BDE956C-2A0D-0B3C-0A3B-26BDDB06C7F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118</a:t>
            </a: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object 1">
            <a:extLst>
              <a:ext uri="{FF2B5EF4-FFF2-40B4-BE49-F238E27FC236}">
                <a16:creationId xmlns:a16="http://schemas.microsoft.com/office/drawing/2014/main" id="{97E5C027-4225-583C-8273-C5A33EE083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59" name="object 3">
            <a:extLst>
              <a:ext uri="{FF2B5EF4-FFF2-40B4-BE49-F238E27FC236}">
                <a16:creationId xmlns:a16="http://schemas.microsoft.com/office/drawing/2014/main" id="{27C60471-BD17-4FBE-66EE-9517C26A47B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7469188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Dynamic Routing</a:t>
            </a:r>
          </a:p>
          <a:p>
            <a:pPr eaLnBrk="1" hangingPunct="1">
              <a:lnSpc>
                <a:spcPts val="2213"/>
              </a:lnSpc>
              <a:spcBef>
                <a:spcPts val="613"/>
              </a:spcBef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makes automatic adjustment of the routes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EA56772-271C-22A5-5AAB-EF3228FF340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381125"/>
            <a:ext cx="63769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according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the current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routing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table.</a:t>
            </a:r>
          </a:p>
        </p:txBody>
      </p:sp>
      <p:sp>
        <p:nvSpPr>
          <p:cNvPr id="121861" name="object 5">
            <a:extLst>
              <a:ext uri="{FF2B5EF4-FFF2-40B4-BE49-F238E27FC236}">
                <a16:creationId xmlns:a16="http://schemas.microsoft.com/office/drawing/2014/main" id="{D4D242FE-B7C9-A934-06EE-1A89E30094B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14525"/>
            <a:ext cx="73866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uses protocols to discover network destinations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routes to reach it.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RIP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ru-RU" altLang="en-US" sz="20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OSPF</a:t>
            </a:r>
            <a:r>
              <a:rPr lang="ru-RU" altLang="en-US" sz="20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best examples of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protocol. Automatic adjustment will be made to</a:t>
            </a:r>
          </a:p>
          <a:p>
            <a:pPr eaLnBrk="1" hangingPunct="1">
              <a:lnSpc>
                <a:spcPts val="2213"/>
              </a:lnSpc>
              <a:spcBef>
                <a:spcPts val="1375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 the network destination if one route goes down.</a:t>
            </a:r>
          </a:p>
        </p:txBody>
      </p:sp>
      <p:sp>
        <p:nvSpPr>
          <p:cNvPr id="121862" name="object 6">
            <a:extLst>
              <a:ext uri="{FF2B5EF4-FFF2-40B4-BE49-F238E27FC236}">
                <a16:creationId xmlns:a16="http://schemas.microsoft.com/office/drawing/2014/main" id="{ED30A954-E647-11BE-FB48-48E09060DA4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819525"/>
            <a:ext cx="4984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dynamic protocol have following features:</a:t>
            </a:r>
          </a:p>
        </p:txBody>
      </p:sp>
      <p:sp>
        <p:nvSpPr>
          <p:cNvPr id="121863" name="object 7">
            <a:extLst>
              <a:ext uri="{FF2B5EF4-FFF2-40B4-BE49-F238E27FC236}">
                <a16:creationId xmlns:a16="http://schemas.microsoft.com/office/drawing/2014/main" id="{67AE8907-7C4D-61E2-422F-BA7F4004AA8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529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should have the same dynamic protocol running in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C6329B-4961-8975-7BD6-F403E81865D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810125"/>
            <a:ext cx="272097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order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exchange</a:t>
            </a:r>
            <a:r>
              <a:rPr sz="20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routes.</a:t>
            </a:r>
          </a:p>
        </p:txBody>
      </p:sp>
      <p:sp>
        <p:nvSpPr>
          <p:cNvPr id="121865" name="object 9">
            <a:extLst>
              <a:ext uri="{FF2B5EF4-FFF2-40B4-BE49-F238E27FC236}">
                <a16:creationId xmlns:a16="http://schemas.microsoft.com/office/drawing/2014/main" id="{972D6398-5FDC-AECD-8415-499FB737054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345113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finds a change in the topology then router advertises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9433737-DDA6-CCF0-877F-919658AC0CA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802313"/>
            <a:ext cx="228758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to all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5871144-2AE6-FC3E-FBEB-697A1D2EEA8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119</a:t>
            </a: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object 1">
            <a:extLst>
              <a:ext uri="{FF2B5EF4-FFF2-40B4-BE49-F238E27FC236}">
                <a16:creationId xmlns:a16="http://schemas.microsoft.com/office/drawing/2014/main" id="{5C06D184-3137-D89A-6753-2A0D04C1538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8813B6C-66AB-C3E9-180F-8B9B9EEFC2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238" y="801688"/>
            <a:ext cx="19780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Advantages</a:t>
            </a:r>
            <a:r>
              <a:rPr sz="25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4" name="object 4">
            <a:extLst>
              <a:ext uri="{FF2B5EF4-FFF2-40B4-BE49-F238E27FC236}">
                <a16:creationId xmlns:a16="http://schemas.microsoft.com/office/drawing/2014/main" id="{6FECE904-23E5-D8AF-F3FE-97E44604DED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9238" y="1449388"/>
            <a:ext cx="27527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configure.</a:t>
            </a:r>
          </a:p>
        </p:txBody>
      </p:sp>
      <p:sp>
        <p:nvSpPr>
          <p:cNvPr id="122885" name="object 5">
            <a:extLst>
              <a:ext uri="{FF2B5EF4-FFF2-40B4-BE49-F238E27FC236}">
                <a16:creationId xmlns:a16="http://schemas.microsoft.com/office/drawing/2014/main" id="{7E5409EF-99DA-FFFE-1846-0C48E99F5DB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19238" y="2097088"/>
            <a:ext cx="7383462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 at selecting the best route to a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remote network and also for discovering</a:t>
            </a:r>
          </a:p>
          <a:p>
            <a:pPr eaLnBrk="1" hangingPunct="1">
              <a:lnSpc>
                <a:spcPts val="2763"/>
              </a:lnSpc>
              <a:spcBef>
                <a:spcPts val="1725"/>
              </a:spcBef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network.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B10BF11-FC0C-758D-332E-0C0392480E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9238" y="3887788"/>
            <a:ext cx="222567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Disadvantage</a:t>
            </a:r>
            <a:r>
              <a:rPr sz="25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22887" name="object 7">
            <a:extLst>
              <a:ext uri="{FF2B5EF4-FFF2-40B4-BE49-F238E27FC236}">
                <a16:creationId xmlns:a16="http://schemas.microsoft.com/office/drawing/2014/main" id="{FF371948-DC76-BBD6-8434-05AAB8F8EFE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19238" y="4535488"/>
            <a:ext cx="7383462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Consumes more bandwidth for communicating with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400B84-62C6-E478-1226-A53ED8CB89D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01813" y="5106988"/>
            <a:ext cx="2214562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6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</p:txBody>
      </p:sp>
      <p:sp>
        <p:nvSpPr>
          <p:cNvPr id="122889" name="object 9">
            <a:extLst>
              <a:ext uri="{FF2B5EF4-FFF2-40B4-BE49-F238E27FC236}">
                <a16:creationId xmlns:a16="http://schemas.microsoft.com/office/drawing/2014/main" id="{03508066-5A0D-2B6D-95B8-B74F0A9F23C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19238" y="5754688"/>
            <a:ext cx="43656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secure than static routing.</a:t>
            </a:r>
          </a:p>
        </p:txBody>
      </p:sp>
      <p:sp>
        <p:nvSpPr>
          <p:cNvPr id="122890" name="object 11">
            <a:extLst>
              <a:ext uri="{FF2B5EF4-FFF2-40B4-BE49-F238E27FC236}">
                <a16:creationId xmlns:a16="http://schemas.microsoft.com/office/drawing/2014/main" id="{634DFFA7-285D-30C0-F02C-756F2070122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120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object 1">
            <a:extLst>
              <a:ext uri="{FF2B5EF4-FFF2-40B4-BE49-F238E27FC236}">
                <a16:creationId xmlns:a16="http://schemas.microsoft.com/office/drawing/2014/main" id="{FBF2DB27-F76D-C471-1DCF-ED3ABDAC60A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E572F8-FBDD-9B84-F869-E08FBCDEDC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310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 OF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PROTOCOLS</a:t>
            </a:r>
          </a:p>
        </p:txBody>
      </p:sp>
      <p:sp>
        <p:nvSpPr>
          <p:cNvPr id="123908" name="object 4">
            <a:extLst>
              <a:ext uri="{FF2B5EF4-FFF2-40B4-BE49-F238E27FC236}">
                <a16:creationId xmlns:a16="http://schemas.microsoft.com/office/drawing/2014/main" id="{97B968DE-1D8A-ECA5-0756-D921E212885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6950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Two types of Routing Protocols are used in</a:t>
            </a:r>
          </a:p>
        </p:txBody>
      </p:sp>
      <p:sp>
        <p:nvSpPr>
          <p:cNvPr id="123909" name="object 5">
            <a:extLst>
              <a:ext uri="{FF2B5EF4-FFF2-40B4-BE49-F238E27FC236}">
                <a16:creationId xmlns:a16="http://schemas.microsoft.com/office/drawing/2014/main" id="{BF91A23A-5869-7D93-040E-6F0D381CBC8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763713"/>
            <a:ext cx="19827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Internet:</a:t>
            </a:r>
          </a:p>
        </p:txBody>
      </p:sp>
      <p:sp>
        <p:nvSpPr>
          <p:cNvPr id="123910" name="object 6">
            <a:extLst>
              <a:ext uri="{FF2B5EF4-FFF2-40B4-BE49-F238E27FC236}">
                <a16:creationId xmlns:a16="http://schemas.microsoft.com/office/drawing/2014/main" id="{74644AB1-0288-3A92-8BB1-7F08A56619F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70113"/>
            <a:ext cx="702945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1) Intradomain routing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within a single autonomous system</a:t>
            </a:r>
          </a:p>
        </p:txBody>
      </p:sp>
      <p:sp>
        <p:nvSpPr>
          <p:cNvPr id="123911" name="object 7">
            <a:extLst>
              <a:ext uri="{FF2B5EF4-FFF2-40B4-BE49-F238E27FC236}">
                <a16:creationId xmlns:a16="http://schemas.microsoft.com/office/drawing/2014/main" id="{86DB8CCB-4784-085E-242F-D00105FB02A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981325"/>
            <a:ext cx="69151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Information Protocol (RIP) - based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99DBBB3-57D6-5A2F-8376-102F887313A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309938"/>
            <a:ext cx="503237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distance-vector</a:t>
            </a:r>
            <a:r>
              <a:rPr sz="27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3" name="object 9">
            <a:extLst>
              <a:ext uri="{FF2B5EF4-FFF2-40B4-BE49-F238E27FC236}">
                <a16:creationId xmlns:a16="http://schemas.microsoft.com/office/drawing/2014/main" id="{C610DD25-46BE-817E-F333-8F24CA92D3F7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714750"/>
            <a:ext cx="71818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Open Shortest Path First (OSPF) - based on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29C495F-856C-CF28-3F52-81393C59E4F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044950"/>
            <a:ext cx="360203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link-state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5" name="object 11">
            <a:extLst>
              <a:ext uri="{FF2B5EF4-FFF2-40B4-BE49-F238E27FC236}">
                <a16:creationId xmlns:a16="http://schemas.microsoft.com/office/drawing/2014/main" id="{25CACB89-D065-C16E-A758-B36ECB71761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449763"/>
            <a:ext cx="64389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2) Interdomain routing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Routing between autonomous systems.</a:t>
            </a:r>
          </a:p>
        </p:txBody>
      </p:sp>
      <p:sp>
        <p:nvSpPr>
          <p:cNvPr id="123916" name="object 12">
            <a:extLst>
              <a:ext uri="{FF2B5EF4-FFF2-40B4-BE49-F238E27FC236}">
                <a16:creationId xmlns:a16="http://schemas.microsoft.com/office/drawing/2014/main" id="{80D0EA93-0F5E-F339-E622-E59D03959D4B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260975"/>
            <a:ext cx="70294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Border Gateway Protocol (BGP) - based on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2BA1406-7707-66D4-2689-4B255A25CCE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589588"/>
            <a:ext cx="3944938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path-vector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23918" name="object 15">
            <a:extLst>
              <a:ext uri="{FF2B5EF4-FFF2-40B4-BE49-F238E27FC236}">
                <a16:creationId xmlns:a16="http://schemas.microsoft.com/office/drawing/2014/main" id="{4F0CAED0-C216-10BE-ADB1-843D16C04A66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121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3">
            <a:extLst>
              <a:ext uri="{FF2B5EF4-FFF2-40B4-BE49-F238E27FC236}">
                <a16:creationId xmlns:a16="http://schemas.microsoft.com/office/drawing/2014/main" id="{3820372E-8D98-76F0-F44A-9CFA6E9594C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4339" name="object 4">
            <a:extLst>
              <a:ext uri="{FF2B5EF4-FFF2-40B4-BE49-F238E27FC236}">
                <a16:creationId xmlns:a16="http://schemas.microsoft.com/office/drawing/2014/main" id="{0F61733B-52C4-C702-F5B5-27A028501EF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method of transferring the data to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in form of packets. In order to transfer the file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and efficient manner over the network and minimize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latency, the data is broken into small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 of variable length, called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340" name="object 5">
            <a:extLst>
              <a:ext uri="{FF2B5EF4-FFF2-40B4-BE49-F238E27FC236}">
                <a16:creationId xmlns:a16="http://schemas.microsoft.com/office/drawing/2014/main" id="{C38D3D5E-6652-4116-7CBF-221146FCF10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destination, all these small-parts (packets) has to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reassembled, belonging to the same file. A packet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composes of payload and various control information.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pre-setup or reservation of resources is needed.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object 1">
            <a:extLst>
              <a:ext uri="{FF2B5EF4-FFF2-40B4-BE49-F238E27FC236}">
                <a16:creationId xmlns:a16="http://schemas.microsoft.com/office/drawing/2014/main" id="{BBAEE712-970A-257D-0B0B-4C5B2076180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31" name="object 3">
            <a:extLst>
              <a:ext uri="{FF2B5EF4-FFF2-40B4-BE49-F238E27FC236}">
                <a16:creationId xmlns:a16="http://schemas.microsoft.com/office/drawing/2014/main" id="{364AEDC6-1DF3-96B0-C8CC-F68FE025A46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4277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 Protocols</a:t>
            </a:r>
          </a:p>
        </p:txBody>
      </p:sp>
      <p:sp>
        <p:nvSpPr>
          <p:cNvPr id="124932" name="object 4">
            <a:extLst>
              <a:ext uri="{FF2B5EF4-FFF2-40B4-BE49-F238E27FC236}">
                <a16:creationId xmlns:a16="http://schemas.microsoft.com/office/drawing/2014/main" id="{1344F835-7758-B9F5-3E0A-BA4B259C75C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means the transmission from a single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to a single receiver. It is a point to point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sender and receiver. There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unicast protocols such as TCP, HTTP, etc.</a:t>
            </a:r>
          </a:p>
        </p:txBody>
      </p:sp>
      <p:sp>
        <p:nvSpPr>
          <p:cNvPr id="124933" name="object 5">
            <a:extLst>
              <a:ext uri="{FF2B5EF4-FFF2-40B4-BE49-F238E27FC236}">
                <a16:creationId xmlns:a16="http://schemas.microsoft.com/office/drawing/2014/main" id="{83875468-5DD7-4DE0-FE2E-73C76BB8B4A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is the most commonly used unicast protocol.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protocol that relay on acknowledgement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receiver side.</a:t>
            </a:r>
          </a:p>
        </p:txBody>
      </p:sp>
      <p:sp>
        <p:nvSpPr>
          <p:cNvPr id="124934" name="object 6">
            <a:extLst>
              <a:ext uri="{FF2B5EF4-FFF2-40B4-BE49-F238E27FC236}">
                <a16:creationId xmlns:a16="http://schemas.microsoft.com/office/drawing/2014/main" id="{618D8AAA-F2EF-96F8-5E00-56AA7E40F2E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297488"/>
            <a:ext cx="73882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stands for Hyper Text Transfer Protocol. It is an object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3CB49AA-ABC2-51EF-BCFC-17C65EEB2F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99138"/>
            <a:ext cx="434181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oriented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protocol for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communication.</a:t>
            </a:r>
          </a:p>
        </p:txBody>
      </p:sp>
      <p:sp>
        <p:nvSpPr>
          <p:cNvPr id="124936" name="object 9">
            <a:extLst>
              <a:ext uri="{FF2B5EF4-FFF2-40B4-BE49-F238E27FC236}">
                <a16:creationId xmlns:a16="http://schemas.microsoft.com/office/drawing/2014/main" id="{31DC103E-2BAA-5408-7F70-B45B1B18242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122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bject 1">
            <a:extLst>
              <a:ext uri="{FF2B5EF4-FFF2-40B4-BE49-F238E27FC236}">
                <a16:creationId xmlns:a16="http://schemas.microsoft.com/office/drawing/2014/main" id="{B8798A07-BDD2-04A1-7AEB-2A5EE33731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5955" name="object 3">
            <a:extLst>
              <a:ext uri="{FF2B5EF4-FFF2-40B4-BE49-F238E27FC236}">
                <a16:creationId xmlns:a16="http://schemas.microsoft.com/office/drawing/2014/main" id="{88B0D8AF-9891-9FD0-A17A-3163AF1AC9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005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Unicast Routing</a:t>
            </a:r>
          </a:p>
        </p:txBody>
      </p:sp>
      <p:sp>
        <p:nvSpPr>
          <p:cNvPr id="125956" name="object 4">
            <a:extLst>
              <a:ext uri="{FF2B5EF4-FFF2-40B4-BE49-F238E27FC236}">
                <a16:creationId xmlns:a16="http://schemas.microsoft.com/office/drawing/2014/main" id="{0FE2166D-2BC0-6C7D-BEDC-9173EBF880C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0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three main classes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6C1C8F-883A-7843-98E7-C411904B726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2654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protocols: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C9FCE88-4C43-E526-0ABE-CE7A7B5232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2571750"/>
            <a:ext cx="73326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 Routing Information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12BED67-C636-55E1-AFD2-7BBC7FF4664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624263"/>
            <a:ext cx="65643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2)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b="1" spc="-1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–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First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8F058D-61AE-25D7-DD18-8C07296D558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9725" y="4675188"/>
            <a:ext cx="6789738" cy="9794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3)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Path-Vector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32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</a:p>
          <a:p>
            <a:pPr eaLnBrk="0" fontAlgn="auto" hangingPunct="0">
              <a:lnSpc>
                <a:spcPts val="3579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125961" name="object 10">
            <a:extLst>
              <a:ext uri="{FF2B5EF4-FFF2-40B4-BE49-F238E27FC236}">
                <a16:creationId xmlns:a16="http://schemas.microsoft.com/office/drawing/2014/main" id="{56BE289F-293E-9BA9-BFD5-E2495B231CD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123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object 1">
            <a:extLst>
              <a:ext uri="{FF2B5EF4-FFF2-40B4-BE49-F238E27FC236}">
                <a16:creationId xmlns:a16="http://schemas.microsoft.com/office/drawing/2014/main" id="{ED32D7B8-956D-857F-A554-848DC37E81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33B8AB-D984-E91F-9EBC-FD72E1B1D8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628650"/>
            <a:ext cx="72278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</a:t>
            </a:r>
            <a:r>
              <a:rPr sz="3200" b="1" spc="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ROUTING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(DSR)</a:t>
            </a:r>
          </a:p>
        </p:txBody>
      </p:sp>
      <p:sp>
        <p:nvSpPr>
          <p:cNvPr id="126980" name="object 4">
            <a:extLst>
              <a:ext uri="{FF2B5EF4-FFF2-40B4-BE49-F238E27FC236}">
                <a16:creationId xmlns:a16="http://schemas.microsoft.com/office/drawing/2014/main" id="{4DC43ECA-B3EF-D5B7-A164-C22173945F9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9484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vector routing is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distributed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i.e.,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EBD083-BDFB-1E7D-DF74-D7956DDF5E1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7053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run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all nodes.</a:t>
            </a:r>
          </a:p>
        </p:txBody>
      </p:sp>
      <p:sp>
        <p:nvSpPr>
          <p:cNvPr id="126982" name="object 6">
            <a:extLst>
              <a:ext uri="{FF2B5EF4-FFF2-40B4-BE49-F238E27FC236}">
                <a16:creationId xmlns:a16="http://schemas.microsoft.com/office/drawing/2014/main" id="{5CD00DC8-E4F6-ACA2-9D39-1560B1FAACA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6484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knows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distance (cost) to</a:t>
            </a:r>
          </a:p>
        </p:txBody>
      </p:sp>
      <p:sp>
        <p:nvSpPr>
          <p:cNvPr id="126983" name="object 7">
            <a:extLst>
              <a:ext uri="{FF2B5EF4-FFF2-40B4-BE49-F238E27FC236}">
                <a16:creationId xmlns:a16="http://schemas.microsoft.com/office/drawing/2014/main" id="{53A59B67-97A1-8C6A-6032-23ACA2D53C7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874963"/>
            <a:ext cx="65008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each of its directly connected neighbors.</a:t>
            </a:r>
          </a:p>
        </p:txBody>
      </p:sp>
      <p:sp>
        <p:nvSpPr>
          <p:cNvPr id="126984" name="object 8">
            <a:extLst>
              <a:ext uri="{FF2B5EF4-FFF2-40B4-BE49-F238E27FC236}">
                <a16:creationId xmlns:a16="http://schemas.microsoft.com/office/drawing/2014/main" id="{FF4A6A69-AE84-65E6-7E2D-C68F1D803E4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378200"/>
            <a:ext cx="64706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construct a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vector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(Destination,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Cost, NextHop) and distributes to its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neighbors.</a:t>
            </a:r>
          </a:p>
        </p:txBody>
      </p:sp>
      <p:sp>
        <p:nvSpPr>
          <p:cNvPr id="126985" name="object 9">
            <a:extLst>
              <a:ext uri="{FF2B5EF4-FFF2-40B4-BE49-F238E27FC236}">
                <a16:creationId xmlns:a16="http://schemas.microsoft.com/office/drawing/2014/main" id="{13E4393F-6418-AB84-8DCF-F8714C0EA5F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733925"/>
            <a:ext cx="69278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compute routing table of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minimum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92F270C-BF2D-55CA-7893-3211A9438D6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60963"/>
            <a:ext cx="51974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distance to every other node</a:t>
            </a:r>
            <a:r>
              <a:rPr sz="28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via</a:t>
            </a:r>
          </a:p>
        </p:txBody>
      </p:sp>
      <p:sp>
        <p:nvSpPr>
          <p:cNvPr id="126987" name="object 11">
            <a:extLst>
              <a:ext uri="{FF2B5EF4-FFF2-40B4-BE49-F238E27FC236}">
                <a16:creationId xmlns:a16="http://schemas.microsoft.com/office/drawing/2014/main" id="{4DE962C3-D31B-9F0C-988A-11395BCE2CF7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664200"/>
            <a:ext cx="73612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NextHop using information obtained from its</a:t>
            </a:r>
          </a:p>
        </p:txBody>
      </p:sp>
      <p:sp>
        <p:nvSpPr>
          <p:cNvPr id="126988" name="object 12">
            <a:extLst>
              <a:ext uri="{FF2B5EF4-FFF2-40B4-BE49-F238E27FC236}">
                <a16:creationId xmlns:a16="http://schemas.microsoft.com/office/drawing/2014/main" id="{F3353ECE-F967-ED96-A61B-94BFEDD906A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091238"/>
            <a:ext cx="18145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neighbors.</a:t>
            </a:r>
          </a:p>
        </p:txBody>
      </p:sp>
      <p:sp>
        <p:nvSpPr>
          <p:cNvPr id="126989" name="object 14">
            <a:extLst>
              <a:ext uri="{FF2B5EF4-FFF2-40B4-BE49-F238E27FC236}">
                <a16:creationId xmlns:a16="http://schemas.microsoft.com/office/drawing/2014/main" id="{2A258A1F-78AD-24E2-EA95-9092571F5AF7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124</a:t>
            </a: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object 1">
            <a:extLst>
              <a:ext uri="{FF2B5EF4-FFF2-40B4-BE49-F238E27FC236}">
                <a16:creationId xmlns:a16="http://schemas.microsoft.com/office/drawing/2014/main" id="{199614BF-123C-45BB-0789-B496C30CC0F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396952-39EE-DE57-55DD-1FAFC39378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8004" name="object 5">
            <a:extLst>
              <a:ext uri="{FF2B5EF4-FFF2-40B4-BE49-F238E27FC236}">
                <a16:creationId xmlns:a16="http://schemas.microsoft.com/office/drawing/2014/main" id="{8F70CC3C-AA77-6D6B-7160-42C02D53E40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125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object 1">
            <a:extLst>
              <a:ext uri="{FF2B5EF4-FFF2-40B4-BE49-F238E27FC236}">
                <a16:creationId xmlns:a16="http://schemas.microsoft.com/office/drawing/2014/main" id="{D8D08315-1AAE-1BE8-C3B9-B296264B51A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C66190B-344A-E0A8-5D35-BE4BE2CD1C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0686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Initial</a:t>
            </a:r>
            <a:r>
              <a:rPr sz="4300" b="1"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</a:p>
        </p:txBody>
      </p:sp>
      <p:sp>
        <p:nvSpPr>
          <p:cNvPr id="129028" name="object 4">
            <a:extLst>
              <a:ext uri="{FF2B5EF4-FFF2-40B4-BE49-F238E27FC236}">
                <a16:creationId xmlns:a16="http://schemas.microsoft.com/office/drawing/2014/main" id="{4EBC2EB5-794F-1914-5572-B52A3432E42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84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given network,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cost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of each link is 1</a:t>
            </a:r>
          </a:p>
        </p:txBody>
      </p:sp>
      <p:sp>
        <p:nvSpPr>
          <p:cNvPr id="129029" name="object 5">
            <a:extLst>
              <a:ext uri="{FF2B5EF4-FFF2-40B4-BE49-F238E27FC236}">
                <a16:creationId xmlns:a16="http://schemas.microsoft.com/office/drawing/2014/main" id="{7B2053C8-EC43-96C3-C03C-A3D67C82449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76438"/>
            <a:ext cx="8937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hop.</a:t>
            </a:r>
          </a:p>
        </p:txBody>
      </p:sp>
      <p:sp>
        <p:nvSpPr>
          <p:cNvPr id="129030" name="object 6">
            <a:extLst>
              <a:ext uri="{FF2B5EF4-FFF2-40B4-BE49-F238E27FC236}">
                <a16:creationId xmlns:a16="http://schemas.microsoft.com/office/drawing/2014/main" id="{8C68E7AA-E1A6-ADA1-3B02-4C5870CD531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09838"/>
            <a:ext cx="7119938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Each node sets a distance of 1 (hop) to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immediate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neighbor and cost to itself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 0.</a:t>
            </a:r>
          </a:p>
        </p:txBody>
      </p:sp>
      <p:sp>
        <p:nvSpPr>
          <p:cNvPr id="129031" name="object 7">
            <a:extLst>
              <a:ext uri="{FF2B5EF4-FFF2-40B4-BE49-F238E27FC236}">
                <a16:creationId xmlns:a16="http://schemas.microsoft.com/office/drawing/2014/main" id="{22046487-6F63-D7A8-EB82-2713AD125CD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57638"/>
            <a:ext cx="72675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Distance for non-neighbors is marked as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unreachable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with value ∞ (infinity).</a:t>
            </a:r>
          </a:p>
        </p:txBody>
      </p:sp>
      <p:sp>
        <p:nvSpPr>
          <p:cNvPr id="129032" name="object 8">
            <a:extLst>
              <a:ext uri="{FF2B5EF4-FFF2-40B4-BE49-F238E27FC236}">
                <a16:creationId xmlns:a16="http://schemas.microsoft.com/office/drawing/2014/main" id="{F3F42EA0-77D5-0AE5-F577-02FD308F92D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948238"/>
            <a:ext cx="70770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For node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F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whereas nodes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D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unreachable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9033" name="object 10">
            <a:extLst>
              <a:ext uri="{FF2B5EF4-FFF2-40B4-BE49-F238E27FC236}">
                <a16:creationId xmlns:a16="http://schemas.microsoft.com/office/drawing/2014/main" id="{5632D455-6255-4065-002F-06E5CD3D973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126</a:t>
            </a: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object 1">
            <a:extLst>
              <a:ext uri="{FF2B5EF4-FFF2-40B4-BE49-F238E27FC236}">
                <a16:creationId xmlns:a16="http://schemas.microsoft.com/office/drawing/2014/main" id="{C7E0E85A-4EC3-73DA-E1D4-FEBFD2805FC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0051" name="object 4">
            <a:extLst>
              <a:ext uri="{FF2B5EF4-FFF2-40B4-BE49-F238E27FC236}">
                <a16:creationId xmlns:a16="http://schemas.microsoft.com/office/drawing/2014/main" id="{3A4839B1-C3E9-385E-F612-02FD7ADCF3B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127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object 1">
            <a:extLst>
              <a:ext uri="{FF2B5EF4-FFF2-40B4-BE49-F238E27FC236}">
                <a16:creationId xmlns:a16="http://schemas.microsoft.com/office/drawing/2014/main" id="{29AA7E4C-E1B8-9BC6-1C60-8795CF44F8E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1075" name="object 3">
            <a:extLst>
              <a:ext uri="{FF2B5EF4-FFF2-40B4-BE49-F238E27FC236}">
                <a16:creationId xmlns:a16="http://schemas.microsoft.com/office/drawing/2014/main" id="{34ADC2AE-A415-4F42-8DBC-95A4733EFE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8627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initial table for all the nodes are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4E9C5B4-9898-0A37-A558-03ABCF6701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017588"/>
            <a:ext cx="22955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below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B59252-DCD2-586A-240C-98EBB9EAAD4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1078" name="object 6">
            <a:extLst>
              <a:ext uri="{FF2B5EF4-FFF2-40B4-BE49-F238E27FC236}">
                <a16:creationId xmlns:a16="http://schemas.microsoft.com/office/drawing/2014/main" id="{CE78EA52-31F2-D4E9-9FB7-A95C5C90983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128</a:t>
            </a: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object 1">
            <a:extLst>
              <a:ext uri="{FF2B5EF4-FFF2-40B4-BE49-F238E27FC236}">
                <a16:creationId xmlns:a16="http://schemas.microsoft.com/office/drawing/2014/main" id="{E0C1FF02-10C4-F253-A19A-71AB9EE6B8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099" name="object 3">
            <a:extLst>
              <a:ext uri="{FF2B5EF4-FFF2-40B4-BE49-F238E27FC236}">
                <a16:creationId xmlns:a16="http://schemas.microsoft.com/office/drawing/2014/main" id="{4C376D61-1ED6-4952-7BBC-0BBCFA2FD37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99513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object 1">
            <a:extLst>
              <a:ext uri="{FF2B5EF4-FFF2-40B4-BE49-F238E27FC236}">
                <a16:creationId xmlns:a16="http://schemas.microsoft.com/office/drawing/2014/main" id="{B9E96880-F4F8-32F8-99D0-86075F110B4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23" name="object 4">
            <a:extLst>
              <a:ext uri="{FF2B5EF4-FFF2-40B4-BE49-F238E27FC236}">
                <a16:creationId xmlns:a16="http://schemas.microsoft.com/office/drawing/2014/main" id="{5D0DFD67-FD48-B9A8-780F-6701413005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130</a:t>
            </a: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object 1">
            <a:extLst>
              <a:ext uri="{FF2B5EF4-FFF2-40B4-BE49-F238E27FC236}">
                <a16:creationId xmlns:a16="http://schemas.microsoft.com/office/drawing/2014/main" id="{C702D8FF-F4F7-BBCB-0ECD-1888DAEF51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147" name="object 3">
            <a:extLst>
              <a:ext uri="{FF2B5EF4-FFF2-40B4-BE49-F238E27FC236}">
                <a16:creationId xmlns:a16="http://schemas.microsoft.com/office/drawing/2014/main" id="{7685D083-F35D-7CBC-B92F-08A50D33A1C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831850"/>
            <a:ext cx="65278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System stabilizes when all nodes have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complete routing information, i.e.,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convergence.</a:t>
            </a:r>
          </a:p>
        </p:txBody>
      </p:sp>
      <p:sp>
        <p:nvSpPr>
          <p:cNvPr id="134148" name="object 4">
            <a:extLst>
              <a:ext uri="{FF2B5EF4-FFF2-40B4-BE49-F238E27FC236}">
                <a16:creationId xmlns:a16="http://schemas.microsoft.com/office/drawing/2014/main" id="{081670A0-2DD4-ECA4-F0B9-7D589A663EE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189163"/>
            <a:ext cx="70516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Routing tables are exchanged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periodically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 case of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triggered update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4149" name="object 5">
            <a:extLst>
              <a:ext uri="{FF2B5EF4-FFF2-40B4-BE49-F238E27FC236}">
                <a16:creationId xmlns:a16="http://schemas.microsoft.com/office/drawing/2014/main" id="{F21021B3-10C1-E6FF-C671-D445F6B0277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19438"/>
            <a:ext cx="70040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final distances stored at each node is</a:t>
            </a:r>
          </a:p>
        </p:txBody>
      </p:sp>
      <p:sp>
        <p:nvSpPr>
          <p:cNvPr id="134150" name="object 6">
            <a:extLst>
              <a:ext uri="{FF2B5EF4-FFF2-40B4-BE49-F238E27FC236}">
                <a16:creationId xmlns:a16="http://schemas.microsoft.com/office/drawing/2014/main" id="{1423D67F-E4D4-669C-32D0-8534472A878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3546475"/>
            <a:ext cx="2130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given below:</a:t>
            </a:r>
          </a:p>
        </p:txBody>
      </p:sp>
      <p:sp>
        <p:nvSpPr>
          <p:cNvPr id="134151" name="object 8">
            <a:extLst>
              <a:ext uri="{FF2B5EF4-FFF2-40B4-BE49-F238E27FC236}">
                <a16:creationId xmlns:a16="http://schemas.microsoft.com/office/drawing/2014/main" id="{B0284E4D-758A-FDCC-6131-57BC276C62B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131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1">
            <a:extLst>
              <a:ext uri="{FF2B5EF4-FFF2-40B4-BE49-F238E27FC236}">
                <a16:creationId xmlns:a16="http://schemas.microsoft.com/office/drawing/2014/main" id="{4BA651F8-4869-D9B2-2D4F-8C23409710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BEA5CA45-F03F-7EA2-1121-F95F5BB0EA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21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Packet switching</a:t>
            </a:r>
          </a:p>
        </p:txBody>
      </p:sp>
      <p:sp>
        <p:nvSpPr>
          <p:cNvPr id="15364" name="object 4">
            <a:extLst>
              <a:ext uri="{FF2B5EF4-FFF2-40B4-BE49-F238E27FC236}">
                <a16:creationId xmlns:a16="http://schemas.microsoft.com/office/drawing/2014/main" id="{57867419-CADB-1024-22A4-16DA9A74C8D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6550"/>
            <a:ext cx="73866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uses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and Forward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switching the packets; while forwarding the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each hop first store that packet then forward. This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is very beneficial because packets may get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 at any hop due to some reason.</a:t>
            </a:r>
          </a:p>
        </p:txBody>
      </p:sp>
      <p:sp>
        <p:nvSpPr>
          <p:cNvPr id="15365" name="object 5">
            <a:extLst>
              <a:ext uri="{FF2B5EF4-FFF2-40B4-BE49-F238E27FC236}">
                <a16:creationId xmlns:a16="http://schemas.microsoft.com/office/drawing/2014/main" id="{DA9F8ACD-1977-1D5D-17FB-D4ABB329CB7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3388"/>
            <a:ext cx="73882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Packet-Switched networks were designed to overcome</a:t>
            </a:r>
          </a:p>
          <a:p>
            <a:pPr eaLnBrk="1" hangingPunct="1">
              <a:lnSpc>
                <a:spcPts val="2650"/>
              </a:lnSpc>
              <a:spcBef>
                <a:spcPts val="13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weaknesses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Circuit-Switched networks since</a:t>
            </a:r>
          </a:p>
          <a:p>
            <a:pPr eaLnBrk="1" hangingPunct="1">
              <a:lnSpc>
                <a:spcPts val="2650"/>
              </a:lnSpc>
              <a:spcBef>
                <a:spcPts val="1325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circuit-switched networks were not very effective for</a:t>
            </a:r>
          </a:p>
          <a:p>
            <a:pPr eaLnBrk="1" hangingPunct="1">
              <a:lnSpc>
                <a:spcPts val="2650"/>
              </a:lnSpc>
              <a:spcBef>
                <a:spcPts val="13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messages.</a:t>
            </a:r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object 1">
            <a:extLst>
              <a:ext uri="{FF2B5EF4-FFF2-40B4-BE49-F238E27FC236}">
                <a16:creationId xmlns:a16="http://schemas.microsoft.com/office/drawing/2014/main" id="{83EFCEC6-8496-3C6B-BFAE-AFD935FED17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5171" name="object 4">
            <a:extLst>
              <a:ext uri="{FF2B5EF4-FFF2-40B4-BE49-F238E27FC236}">
                <a16:creationId xmlns:a16="http://schemas.microsoft.com/office/drawing/2014/main" id="{269C7CCF-3ABF-230A-9F1D-5DCE1B1035F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132</a:t>
            </a: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bject 1">
            <a:extLst>
              <a:ext uri="{FF2B5EF4-FFF2-40B4-BE49-F238E27FC236}">
                <a16:creationId xmlns:a16="http://schemas.microsoft.com/office/drawing/2014/main" id="{90D11D92-F76B-9341-B57B-A846387F0A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883514-AC6F-09B4-F45C-8FB71D737B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405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Updation</a:t>
            </a:r>
            <a:r>
              <a:rPr sz="43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Tables</a:t>
            </a:r>
          </a:p>
        </p:txBody>
      </p:sp>
      <p:sp>
        <p:nvSpPr>
          <p:cNvPr id="136196" name="object 4">
            <a:extLst>
              <a:ext uri="{FF2B5EF4-FFF2-40B4-BE49-F238E27FC236}">
                <a16:creationId xmlns:a16="http://schemas.microsoft.com/office/drawing/2014/main" id="{0B6D6B36-65B3-A2BB-909D-9985A90A501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74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There are two different circumstances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under which a given node decides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 routing update to its neighbors.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C7A957-4A35-6028-0F7C-F5C12FDF72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35845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1.Periodic</a:t>
            </a:r>
            <a:r>
              <a:rPr sz="3200" b="1" i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CF4B75E-3619-2DED-EF38-8296087C8CD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39592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Triggered</a:t>
            </a:r>
            <a:r>
              <a:rPr sz="3200" b="1" i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</a:t>
            </a:r>
          </a:p>
        </p:txBody>
      </p:sp>
      <p:sp>
        <p:nvSpPr>
          <p:cNvPr id="136199" name="object 8">
            <a:extLst>
              <a:ext uri="{FF2B5EF4-FFF2-40B4-BE49-F238E27FC236}">
                <a16:creationId xmlns:a16="http://schemas.microsoft.com/office/drawing/2014/main" id="{6D9CD6A9-25A6-553B-1B0A-12B9FC56994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133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object 1">
            <a:extLst>
              <a:ext uri="{FF2B5EF4-FFF2-40B4-BE49-F238E27FC236}">
                <a16:creationId xmlns:a16="http://schemas.microsoft.com/office/drawing/2014/main" id="{0FAEF67C-C5FC-21E1-C7EC-B28BA75425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7219" name="object 3">
            <a:extLst>
              <a:ext uri="{FF2B5EF4-FFF2-40B4-BE49-F238E27FC236}">
                <a16:creationId xmlns:a16="http://schemas.microsoft.com/office/drawing/2014/main" id="{AE9D9FDE-D218-7A16-E152-5118830A0E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66713"/>
            <a:ext cx="27606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Periodic Update</a:t>
            </a:r>
          </a:p>
        </p:txBody>
      </p:sp>
      <p:sp>
        <p:nvSpPr>
          <p:cNvPr id="137220" name="object 4">
            <a:extLst>
              <a:ext uri="{FF2B5EF4-FFF2-40B4-BE49-F238E27FC236}">
                <a16:creationId xmlns:a16="http://schemas.microsoft.com/office/drawing/2014/main" id="{F85A9F94-6D09-3F62-F907-07D763F3142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773113"/>
            <a:ext cx="7070725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each node automatically sends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 update message every so often, even if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nothing has changed.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frequency of these periodic updates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varies from protocol to protocol, but it is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typically on the order of several seconds 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several minutes.</a:t>
            </a:r>
          </a:p>
        </p:txBody>
      </p:sp>
      <p:sp>
        <p:nvSpPr>
          <p:cNvPr id="137221" name="object 5">
            <a:extLst>
              <a:ext uri="{FF2B5EF4-FFF2-40B4-BE49-F238E27FC236}">
                <a16:creationId xmlns:a16="http://schemas.microsoft.com/office/drawing/2014/main" id="{9CC1794C-2986-AB4F-CDDD-D05B520E3EB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30563"/>
            <a:ext cx="29829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 i="1">
                <a:solidFill>
                  <a:srgbClr val="000000"/>
                </a:solidFill>
                <a:latin typeface="Arial" panose="020B0604020202020204" pitchFamily="34" charset="0"/>
              </a:rPr>
              <a:t>Triggered Update</a:t>
            </a:r>
          </a:p>
        </p:txBody>
      </p:sp>
      <p:sp>
        <p:nvSpPr>
          <p:cNvPr id="137222" name="object 6">
            <a:extLst>
              <a:ext uri="{FF2B5EF4-FFF2-40B4-BE49-F238E27FC236}">
                <a16:creationId xmlns:a16="http://schemas.microsoft.com/office/drawing/2014/main" id="{3599A9F5-A806-4181-73D1-705AEBE6013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35375"/>
            <a:ext cx="73310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 this case, whenever a node notices a link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failure or receives an update from one of its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neighbors that causes it to change one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routes in its routing table.</a:t>
            </a:r>
          </a:p>
          <a:p>
            <a:pPr eaLnBrk="1" hangingPunct="1">
              <a:lnSpc>
                <a:spcPts val="3013"/>
              </a:lnSpc>
              <a:spcBef>
                <a:spcPts val="16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Whenever a node’s routing table changes, it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sends an update to its neighbors, which may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lead to a change in their tables, causing them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send an update to their neighbors.</a:t>
            </a:r>
          </a:p>
        </p:txBody>
      </p:sp>
      <p:sp>
        <p:nvSpPr>
          <p:cNvPr id="137223" name="object 8">
            <a:extLst>
              <a:ext uri="{FF2B5EF4-FFF2-40B4-BE49-F238E27FC236}">
                <a16:creationId xmlns:a16="http://schemas.microsoft.com/office/drawing/2014/main" id="{DB6CF094-6DAF-C997-95EE-59C7AA599B8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134</a:t>
            </a: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object 1">
            <a:extLst>
              <a:ext uri="{FF2B5EF4-FFF2-40B4-BE49-F238E27FC236}">
                <a16:creationId xmlns:a16="http://schemas.microsoft.com/office/drawing/2014/main" id="{6FDCBD3F-E6FE-2B29-BB69-AEE13C50234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8243" name="object 3">
            <a:extLst>
              <a:ext uri="{FF2B5EF4-FFF2-40B4-BE49-F238E27FC236}">
                <a16:creationId xmlns:a16="http://schemas.microsoft.com/office/drawing/2014/main" id="{B3DC90CD-AA0E-373F-6B6C-EACC7982344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69786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Coun T Infinity (or) Loop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Instability Problem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Suppose link from node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goes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down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8244" name="object 4">
            <a:extLst>
              <a:ext uri="{FF2B5EF4-FFF2-40B4-BE49-F238E27FC236}">
                <a16:creationId xmlns:a16="http://schemas.microsoft.com/office/drawing/2014/main" id="{95A10121-80C0-2393-CC0B-DBBC2E6552D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30400" y="2570163"/>
            <a:ext cx="6926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a distance of ∞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</a:p>
        </p:txBody>
      </p:sp>
      <p:sp>
        <p:nvSpPr>
          <p:cNvPr id="138245" name="object 5">
            <a:extLst>
              <a:ext uri="{FF2B5EF4-FFF2-40B4-BE49-F238E27FC236}">
                <a16:creationId xmlns:a16="http://schemas.microsoft.com/office/drawing/2014/main" id="{3E707633-685F-B3E7-83D6-BDAE86A341F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6938" y="2997200"/>
            <a:ext cx="217011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its neighbors</a:t>
            </a:r>
          </a:p>
        </p:txBody>
      </p:sp>
      <p:sp>
        <p:nvSpPr>
          <p:cNvPr id="138246" name="object 6">
            <a:extLst>
              <a:ext uri="{FF2B5EF4-FFF2-40B4-BE49-F238E27FC236}">
                <a16:creationId xmlns:a16="http://schemas.microsoft.com/office/drawing/2014/main" id="{C099FA24-7811-0BD4-4948-D092058EE5B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498850"/>
            <a:ext cx="67532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 receives periodic update from C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EDB4130-2F61-17C5-87F7-ED64536941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66938" y="3927475"/>
            <a:ext cx="459105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before</a:t>
            </a:r>
            <a:r>
              <a:rPr sz="2800" spc="-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A’s</a:t>
            </a:r>
            <a:r>
              <a:rPr sz="2800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 reaches B</a:t>
            </a:r>
          </a:p>
        </p:txBody>
      </p:sp>
      <p:sp>
        <p:nvSpPr>
          <p:cNvPr id="138248" name="object 8">
            <a:extLst>
              <a:ext uri="{FF2B5EF4-FFF2-40B4-BE49-F238E27FC236}">
                <a16:creationId xmlns:a16="http://schemas.microsoft.com/office/drawing/2014/main" id="{36500E63-E632-447E-0CE6-5B36913E78A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30400" y="4429125"/>
            <a:ext cx="66690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updated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concludes that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can be reached in 3 hops via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8249" name="object 9">
            <a:extLst>
              <a:ext uri="{FF2B5EF4-FFF2-40B4-BE49-F238E27FC236}">
                <a16:creationId xmlns:a16="http://schemas.microsoft.com/office/drawing/2014/main" id="{F621AAC9-FD58-AB60-B466-6E502405367A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30400" y="5359400"/>
            <a:ext cx="60975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349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3 hops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reach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38250" name="object 10">
            <a:extLst>
              <a:ext uri="{FF2B5EF4-FFF2-40B4-BE49-F238E27FC236}">
                <a16:creationId xmlns:a16="http://schemas.microsoft.com/office/drawing/2014/main" id="{BAE5DAA7-6229-0FCA-E5EF-68A92154BC0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30400" y="6289675"/>
            <a:ext cx="68722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 turn updates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a distance</a:t>
            </a:r>
          </a:p>
        </p:txBody>
      </p:sp>
      <p:sp>
        <p:nvSpPr>
          <p:cNvPr id="138251" name="object 12">
            <a:extLst>
              <a:ext uri="{FF2B5EF4-FFF2-40B4-BE49-F238E27FC236}">
                <a16:creationId xmlns:a16="http://schemas.microsoft.com/office/drawing/2014/main" id="{6AE174F9-1B54-89C6-2643-C25AE5D1E1ED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135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bject 1">
            <a:extLst>
              <a:ext uri="{FF2B5EF4-FFF2-40B4-BE49-F238E27FC236}">
                <a16:creationId xmlns:a16="http://schemas.microsoft.com/office/drawing/2014/main" id="{4DE05F78-1EB4-3AE7-F101-631C21D3B1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9267" name="object 3">
            <a:extLst>
              <a:ext uri="{FF2B5EF4-FFF2-40B4-BE49-F238E27FC236}">
                <a16:creationId xmlns:a16="http://schemas.microsoft.com/office/drawing/2014/main" id="{291BAFC7-26E5-55E7-050C-9FE69FA44D1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679450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Thus nodes update each other until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cost to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reaches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infinity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i.e.,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no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convergence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9268" name="object 4">
            <a:extLst>
              <a:ext uri="{FF2B5EF4-FFF2-40B4-BE49-F238E27FC236}">
                <a16:creationId xmlns:a16="http://schemas.microsoft.com/office/drawing/2014/main" id="{07DEC07C-8FEE-010E-6A4D-6F9E41D78E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9113"/>
            <a:ext cx="6189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table does not stabilize.</a:t>
            </a:r>
          </a:p>
        </p:txBody>
      </p:sp>
      <p:sp>
        <p:nvSpPr>
          <p:cNvPr id="139269" name="object 5">
            <a:extLst>
              <a:ext uri="{FF2B5EF4-FFF2-40B4-BE49-F238E27FC236}">
                <a16:creationId xmlns:a16="http://schemas.microsoft.com/office/drawing/2014/main" id="{D577C4B0-6917-7F91-1660-F2967075F2E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624263"/>
            <a:ext cx="70231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problem is called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loop instability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count to infinity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C89475D-65CF-6B51-0010-2490B93A36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39271" name="object 7">
            <a:extLst>
              <a:ext uri="{FF2B5EF4-FFF2-40B4-BE49-F238E27FC236}">
                <a16:creationId xmlns:a16="http://schemas.microsoft.com/office/drawing/2014/main" id="{A9D667EB-6378-F6E7-3173-B6A83135F71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136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bject 1">
            <a:extLst>
              <a:ext uri="{FF2B5EF4-FFF2-40B4-BE49-F238E27FC236}">
                <a16:creationId xmlns:a16="http://schemas.microsoft.com/office/drawing/2014/main" id="{E8979DF2-C1D4-20FF-D790-B0FFF7280D2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3F92218-BD27-F9B5-86C9-4A5CA5A7425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5763"/>
            <a:ext cx="6408738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Solution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Coun</a:t>
            </a:r>
            <a:r>
              <a:rPr sz="3200" b="1" spc="12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</a:t>
            </a:r>
            <a:r>
              <a:rPr sz="3200" b="1" spc="18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Infinity</a:t>
            </a:r>
            <a:r>
              <a:rPr sz="3200" b="1" spc="-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(or)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Loop</a:t>
            </a:r>
            <a:r>
              <a:rPr sz="32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Instability</a:t>
            </a:r>
            <a:r>
              <a:rPr sz="32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Problem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40292" name="object 4">
            <a:extLst>
              <a:ext uri="{FF2B5EF4-FFF2-40B4-BE49-F238E27FC236}">
                <a16:creationId xmlns:a16="http://schemas.microsoft.com/office/drawing/2014/main" id="{FE1A54F8-365A-774E-02B9-7EB20C7BC8E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627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Infinity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redefined to a small number, say</a:t>
            </a:r>
          </a:p>
        </p:txBody>
      </p:sp>
      <p:sp>
        <p:nvSpPr>
          <p:cNvPr id="140293" name="object 5">
            <a:extLst>
              <a:ext uri="{FF2B5EF4-FFF2-40B4-BE49-F238E27FC236}">
                <a16:creationId xmlns:a16="http://schemas.microsoft.com/office/drawing/2014/main" id="{AD5A5509-830A-DB1B-2717-AA5B6CD00E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6477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16.</a:t>
            </a:r>
          </a:p>
        </p:txBody>
      </p:sp>
      <p:sp>
        <p:nvSpPr>
          <p:cNvPr id="140294" name="object 6">
            <a:extLst>
              <a:ext uri="{FF2B5EF4-FFF2-40B4-BE49-F238E27FC236}">
                <a16:creationId xmlns:a16="http://schemas.microsoft.com/office/drawing/2014/main" id="{1E63A26B-2410-F37A-5269-2FB130C2796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199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Distance between any two nodes can be 15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hops maximum. Thus distance vector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1C22FEA-B917-DC95-8DBC-08B5BA6F8C1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302000"/>
            <a:ext cx="66675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cannot be used</a:t>
            </a:r>
            <a:r>
              <a:rPr sz="2800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large networks.</a:t>
            </a:r>
          </a:p>
        </p:txBody>
      </p:sp>
      <p:sp>
        <p:nvSpPr>
          <p:cNvPr id="140296" name="object 8">
            <a:extLst>
              <a:ext uri="{FF2B5EF4-FFF2-40B4-BE49-F238E27FC236}">
                <a16:creationId xmlns:a16="http://schemas.microsoft.com/office/drawing/2014/main" id="{2FD33CDF-559A-0DA9-303F-52F0C91386F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805238"/>
            <a:ext cx="7281863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a node updates its neighbors, it does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not send those routes it learned from each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neighbor back to that neighbor. This is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40297" name="object 9">
            <a:extLst>
              <a:ext uri="{FF2B5EF4-FFF2-40B4-BE49-F238E27FC236}">
                <a16:creationId xmlns:a16="http://schemas.microsoft.com/office/drawing/2014/main" id="{9A474086-01D1-DBFA-7F24-C5BF808DED64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5588000"/>
            <a:ext cx="71215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Split horizon with poison reverse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allows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nodes to advertise routes it learnt from a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node back to that node, but with a warning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A1D6315-7980-9B26-05D1-C4B7170DF0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0299" name="object 11">
            <a:extLst>
              <a:ext uri="{FF2B5EF4-FFF2-40B4-BE49-F238E27FC236}">
                <a16:creationId xmlns:a16="http://schemas.microsoft.com/office/drawing/2014/main" id="{A8A429E0-9245-9ABA-751D-91444D0B37B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137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object 1">
            <a:extLst>
              <a:ext uri="{FF2B5EF4-FFF2-40B4-BE49-F238E27FC236}">
                <a16:creationId xmlns:a16="http://schemas.microsoft.com/office/drawing/2014/main" id="{91F776BE-922E-A575-BD24-40C57A1550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E4F2DEB-B68E-2427-FD2C-E64F4A6E74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1316" name="object 4">
            <a:extLst>
              <a:ext uri="{FF2B5EF4-FFF2-40B4-BE49-F238E27FC236}">
                <a16:creationId xmlns:a16="http://schemas.microsoft.com/office/drawing/2014/main" id="{F5A1E71E-41DD-B732-4195-E3D9EEE9136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12850"/>
            <a:ext cx="73834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RIP is an intra-domain routing protocol</a:t>
            </a:r>
          </a:p>
        </p:txBody>
      </p:sp>
      <p:sp>
        <p:nvSpPr>
          <p:cNvPr id="141317" name="object 5">
            <a:extLst>
              <a:ext uri="{FF2B5EF4-FFF2-40B4-BE49-F238E27FC236}">
                <a16:creationId xmlns:a16="http://schemas.microsoft.com/office/drawing/2014/main" id="{A0F30D10-9019-0327-9361-F57EA7D6AF8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39888"/>
            <a:ext cx="57959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distance-vector algorithm.</a:t>
            </a:r>
          </a:p>
        </p:txBody>
      </p:sp>
      <p:sp>
        <p:nvSpPr>
          <p:cNvPr id="141318" name="object 7">
            <a:extLst>
              <a:ext uri="{FF2B5EF4-FFF2-40B4-BE49-F238E27FC236}">
                <a16:creationId xmlns:a16="http://schemas.microsoft.com/office/drawing/2014/main" id="{FCCBC1ED-8DA3-A36C-BCBF-E9D22B69DD0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138</a:t>
            </a: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bject 1">
            <a:extLst>
              <a:ext uri="{FF2B5EF4-FFF2-40B4-BE49-F238E27FC236}">
                <a16:creationId xmlns:a16="http://schemas.microsoft.com/office/drawing/2014/main" id="{E2C4D7A2-B6A5-0635-6080-D897469AA4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3C0B04-A898-E832-AFB6-91F453EB67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06400"/>
            <a:ext cx="74009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8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8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(RIP)</a:t>
            </a:r>
          </a:p>
        </p:txBody>
      </p:sp>
      <p:sp>
        <p:nvSpPr>
          <p:cNvPr id="142340" name="object 4">
            <a:extLst>
              <a:ext uri="{FF2B5EF4-FFF2-40B4-BE49-F238E27FC236}">
                <a16:creationId xmlns:a16="http://schemas.microsoft.com/office/drawing/2014/main" id="{CFCC8B08-D866-2507-6C03-4F4BF0FB067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33475"/>
            <a:ext cx="69643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advertise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cost of reaching networks.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A1BF38-F526-02BF-B317-73FA654B2FC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500188"/>
            <a:ext cx="4811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Cost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reaching</a:t>
            </a:r>
            <a:r>
              <a:rPr sz="24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link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1hop.</a:t>
            </a:r>
          </a:p>
        </p:txBody>
      </p:sp>
      <p:sp>
        <p:nvSpPr>
          <p:cNvPr id="142342" name="object 6">
            <a:extLst>
              <a:ext uri="{FF2B5EF4-FFF2-40B4-BE49-F238E27FC236}">
                <a16:creationId xmlns:a16="http://schemas.microsoft.com/office/drawing/2014/main" id="{A9ADBA2C-2DCD-9CC3-88C9-5876C69702E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41513"/>
            <a:ext cx="700722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example,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advertises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that it can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reach network 2,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3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0 (directly connected),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networks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6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1 and network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at cost 2.</a:t>
            </a:r>
          </a:p>
        </p:txBody>
      </p:sp>
      <p:sp>
        <p:nvSpPr>
          <p:cNvPr id="142343" name="object 7">
            <a:extLst>
              <a:ext uri="{FF2B5EF4-FFF2-40B4-BE49-F238E27FC236}">
                <a16:creationId xmlns:a16="http://schemas.microsoft.com/office/drawing/2014/main" id="{E1715036-0290-ACC9-BDDF-CEBD25AD8E3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116263"/>
            <a:ext cx="6856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Each router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updates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cost and next hop for each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6EEEDC6-7582-DE5D-BAC8-5382BD6EBCB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81388"/>
            <a:ext cx="2405063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 </a:t>
            </a:r>
            <a:r>
              <a:rPr sz="24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142345" name="object 9">
            <a:extLst>
              <a:ext uri="{FF2B5EF4-FFF2-40B4-BE49-F238E27FC236}">
                <a16:creationId xmlns:a16="http://schemas.microsoft.com/office/drawing/2014/main" id="{A8DEE417-952B-EC16-20CE-2CC18FA98DE7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24300"/>
            <a:ext cx="7296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Infinity is defined as 16, i.e., any route cannot have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59955B7-492C-A62B-0340-2E11C2F7E15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289425"/>
            <a:ext cx="277812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more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15 hops.</a:t>
            </a:r>
          </a:p>
        </p:txBody>
      </p:sp>
      <p:sp>
        <p:nvSpPr>
          <p:cNvPr id="142347" name="object 11">
            <a:extLst>
              <a:ext uri="{FF2B5EF4-FFF2-40B4-BE49-F238E27FC236}">
                <a16:creationId xmlns:a16="http://schemas.microsoft.com/office/drawing/2014/main" id="{04196D6F-75E9-5E49-C20E-A79B678FDD45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30750"/>
            <a:ext cx="720883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Therefore RIP can be implemented on small-sized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52C6F25-294B-A208-1427-E6BB7AF6FD2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097463"/>
            <a:ext cx="2076450" cy="379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networks 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only.</a:t>
            </a:r>
          </a:p>
        </p:txBody>
      </p:sp>
      <p:sp>
        <p:nvSpPr>
          <p:cNvPr id="142349" name="object 13">
            <a:extLst>
              <a:ext uri="{FF2B5EF4-FFF2-40B4-BE49-F238E27FC236}">
                <a16:creationId xmlns:a16="http://schemas.microsoft.com/office/drawing/2014/main" id="{1A9D85EE-04F4-9593-A430-03733977D42D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538788"/>
            <a:ext cx="68738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Advertisements are sent every 30 seconds or in</a:t>
            </a:r>
          </a:p>
        </p:txBody>
      </p:sp>
      <p:sp>
        <p:nvSpPr>
          <p:cNvPr id="142350" name="object 14">
            <a:extLst>
              <a:ext uri="{FF2B5EF4-FFF2-40B4-BE49-F238E27FC236}">
                <a16:creationId xmlns:a16="http://schemas.microsoft.com/office/drawing/2014/main" id="{A72D4174-9093-5226-8241-967C1ADD910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5905500"/>
            <a:ext cx="3524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case of triggered update.</a:t>
            </a:r>
          </a:p>
        </p:txBody>
      </p:sp>
      <p:sp>
        <p:nvSpPr>
          <p:cNvPr id="142351" name="object 16">
            <a:extLst>
              <a:ext uri="{FF2B5EF4-FFF2-40B4-BE49-F238E27FC236}">
                <a16:creationId xmlns:a16="http://schemas.microsoft.com/office/drawing/2014/main" id="{9834E487-12F2-8DD8-315C-209B8DF7396D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139</a:t>
            </a: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object 1">
            <a:extLst>
              <a:ext uri="{FF2B5EF4-FFF2-40B4-BE49-F238E27FC236}">
                <a16:creationId xmlns:a16="http://schemas.microsoft.com/office/drawing/2014/main" id="{D2633B49-A8ED-F50B-DA57-D4D3A390449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AEBFAF-3B82-6532-0845-D79A8AEF96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41463" y="2733675"/>
            <a:ext cx="6308725" cy="111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Command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packet type.</a:t>
            </a:r>
          </a:p>
          <a:p>
            <a:pPr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represents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request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</a:t>
            </a:r>
            <a:r>
              <a:rPr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represents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32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response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264CE1-FA3E-4115-6976-D02BFAE5801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41463" y="3967163"/>
            <a:ext cx="6611937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b="1" i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RIP</a:t>
            </a:r>
            <a:r>
              <a:rPr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  <a:r>
              <a:rPr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RIPv1, the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is 0x01.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A3F1B15-372A-F396-D79F-C442C8BC57C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41463" y="4791075"/>
            <a:ext cx="6761162" cy="704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Family</a:t>
            </a:r>
            <a:r>
              <a:rPr b="1" i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Identifier</a:t>
            </a:r>
            <a:r>
              <a:rPr b="1" i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When the value</a:t>
            </a:r>
            <a:r>
              <a:rPr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2,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 represents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80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14014B6-2EDE-5181-42AA-8826E682600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41463" y="5613400"/>
            <a:ext cx="7085012" cy="11160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b="1" i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destination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the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 It</a:t>
            </a:r>
          </a:p>
          <a:p>
            <a:pPr marL="286511" eaLnBrk="0" fontAlgn="auto" hangingPunct="0">
              <a:lnSpc>
                <a:spcPts val="2010"/>
              </a:lnSpc>
              <a:spcBef>
                <a:spcPts val="1279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 be the addresses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only the natural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segment.</a:t>
            </a:r>
          </a:p>
          <a:p>
            <a:pPr eaLnBrk="0" fontAlgn="auto" hangingPunct="0">
              <a:lnSpc>
                <a:spcPts val="2013"/>
              </a:lnSpc>
              <a:spcBef>
                <a:spcPts val="122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pc="1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 It indicates</a:t>
            </a:r>
            <a:r>
              <a:rPr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hop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count of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route to its destination.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87372DB-ED14-94F7-C5BB-68DEB87C76D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143368" name="object 8">
            <a:extLst>
              <a:ext uri="{FF2B5EF4-FFF2-40B4-BE49-F238E27FC236}">
                <a16:creationId xmlns:a16="http://schemas.microsoft.com/office/drawing/2014/main" id="{53988046-9625-7DAF-9C2A-85210B7F0F3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140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object 1">
            <a:extLst>
              <a:ext uri="{FF2B5EF4-FFF2-40B4-BE49-F238E27FC236}">
                <a16:creationId xmlns:a16="http://schemas.microsoft.com/office/drawing/2014/main" id="{0E15497D-26DC-EC75-0719-0C3AE47DAD2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00627C-F102-1B0B-3144-A789BBAAD0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878638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</a:t>
            </a:r>
            <a:r>
              <a:rPr sz="3900" b="1" spc="-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</a:t>
            </a:r>
            <a:r>
              <a:rPr sz="3900" b="1" spc="-10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 ROUTING (LSR)</a:t>
            </a:r>
          </a:p>
        </p:txBody>
      </p:sp>
      <p:sp>
        <p:nvSpPr>
          <p:cNvPr id="144388" name="object 4">
            <a:extLst>
              <a:ext uri="{FF2B5EF4-FFF2-40B4-BE49-F238E27FC236}">
                <a16:creationId xmlns:a16="http://schemas.microsoft.com/office/drawing/2014/main" id="{88E1D527-7A2F-1D54-617A-05BB2BAF194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9863"/>
            <a:ext cx="71215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Each node knows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state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of link to its neighbors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788"/>
              </a:lnSpc>
              <a:spcBef>
                <a:spcPts val="213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Nodes create an update packet called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packet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(LSP) that contains: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ID of the node</a:t>
            </a:r>
          </a:p>
        </p:txBody>
      </p:sp>
      <p:sp>
        <p:nvSpPr>
          <p:cNvPr id="144389" name="object 5">
            <a:extLst>
              <a:ext uri="{FF2B5EF4-FFF2-40B4-BE49-F238E27FC236}">
                <a16:creationId xmlns:a16="http://schemas.microsoft.com/office/drawing/2014/main" id="{59ACC100-A899-CAEE-415E-583B4ED6BF2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28813" y="3162300"/>
            <a:ext cx="663733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List of neighbors for that node and associated cost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64-bit Sequence number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Time to live</a:t>
            </a:r>
          </a:p>
        </p:txBody>
      </p:sp>
      <p:sp>
        <p:nvSpPr>
          <p:cNvPr id="144390" name="object 6">
            <a:extLst>
              <a:ext uri="{FF2B5EF4-FFF2-40B4-BE49-F238E27FC236}">
                <a16:creationId xmlns:a16="http://schemas.microsoft.com/office/drawing/2014/main" id="{4852FE40-6E4F-A10F-1863-9FB5A886DB0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189413"/>
            <a:ext cx="5921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Link-State routing protocols rely on two</a:t>
            </a:r>
          </a:p>
        </p:txBody>
      </p:sp>
      <p:sp>
        <p:nvSpPr>
          <p:cNvPr id="144391" name="object 7">
            <a:extLst>
              <a:ext uri="{FF2B5EF4-FFF2-40B4-BE49-F238E27FC236}">
                <a16:creationId xmlns:a16="http://schemas.microsoft.com/office/drawing/2014/main" id="{6A57FEB7-705B-026F-45A6-DB0069DD2B9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4494213"/>
            <a:ext cx="2020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mechanisms:</a:t>
            </a:r>
          </a:p>
        </p:txBody>
      </p:sp>
      <p:sp>
        <p:nvSpPr>
          <p:cNvPr id="144392" name="object 8">
            <a:extLst>
              <a:ext uri="{FF2B5EF4-FFF2-40B4-BE49-F238E27FC236}">
                <a16:creationId xmlns:a16="http://schemas.microsoft.com/office/drawing/2014/main" id="{E23B91F2-1C30-BA42-0C36-459527985E0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28813" y="4881563"/>
            <a:ext cx="69992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Reliable flooding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link-state information to all other</a:t>
            </a:r>
          </a:p>
        </p:txBody>
      </p:sp>
      <p:sp>
        <p:nvSpPr>
          <p:cNvPr id="144393" name="object 9">
            <a:extLst>
              <a:ext uri="{FF2B5EF4-FFF2-40B4-BE49-F238E27FC236}">
                <a16:creationId xmlns:a16="http://schemas.microsoft.com/office/drawing/2014/main" id="{EC3E92B0-3CDD-6DFD-1338-764FD7CE517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66938" y="5149850"/>
            <a:ext cx="9144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nodes</a:t>
            </a:r>
          </a:p>
        </p:txBody>
      </p:sp>
      <p:sp>
        <p:nvSpPr>
          <p:cNvPr id="144394" name="object 10">
            <a:extLst>
              <a:ext uri="{FF2B5EF4-FFF2-40B4-BE49-F238E27FC236}">
                <a16:creationId xmlns:a16="http://schemas.microsoft.com/office/drawing/2014/main" id="{7987A8F8-9E62-C921-B8AD-5E1454EC96EA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28813" y="5494338"/>
            <a:ext cx="6691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Route calculation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from the accumulated link-state</a:t>
            </a:r>
          </a:p>
        </p:txBody>
      </p:sp>
      <p:sp>
        <p:nvSpPr>
          <p:cNvPr id="144395" name="object 11">
            <a:extLst>
              <a:ext uri="{FF2B5EF4-FFF2-40B4-BE49-F238E27FC236}">
                <a16:creationId xmlns:a16="http://schemas.microsoft.com/office/drawing/2014/main" id="{9CB0849C-6D41-AE37-679A-4D0C6239D0D3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66938" y="5762625"/>
            <a:ext cx="14874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knowledge</a:t>
            </a:r>
          </a:p>
        </p:txBody>
      </p:sp>
      <p:sp>
        <p:nvSpPr>
          <p:cNvPr id="144396" name="object 13">
            <a:extLst>
              <a:ext uri="{FF2B5EF4-FFF2-40B4-BE49-F238E27FC236}">
                <a16:creationId xmlns:a16="http://schemas.microsoft.com/office/drawing/2014/main" id="{F13E3B79-4A6B-167D-91EF-B5E8DF77661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141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1">
            <a:extLst>
              <a:ext uri="{FF2B5EF4-FFF2-40B4-BE49-F238E27FC236}">
                <a16:creationId xmlns:a16="http://schemas.microsoft.com/office/drawing/2014/main" id="{ECC0FF2B-E495-5E2A-9979-E69E77ABB1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610F417-84B8-0077-D552-5A62B348A3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5462588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 of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6388" name="object 4">
            <a:extLst>
              <a:ext uri="{FF2B5EF4-FFF2-40B4-BE49-F238E27FC236}">
                <a16:creationId xmlns:a16="http://schemas.microsoft.com/office/drawing/2014/main" id="{D7038646-C93B-A45E-A07D-A485234D1B9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in terms of bandwidth, since the concept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04F9530-C218-34F8-D669-D839B17B62E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39766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reserving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 there.</a:t>
            </a:r>
          </a:p>
        </p:txBody>
      </p:sp>
      <p:sp>
        <p:nvSpPr>
          <p:cNvPr id="16390" name="object 6">
            <a:extLst>
              <a:ext uri="{FF2B5EF4-FFF2-40B4-BE49-F238E27FC236}">
                <a16:creationId xmlns:a16="http://schemas.microsoft.com/office/drawing/2014/main" id="{CDCF4521-6C03-CF4F-85CD-53D1210CD5A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41148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transmission latency.</a:t>
            </a:r>
          </a:p>
        </p:txBody>
      </p:sp>
      <p:sp>
        <p:nvSpPr>
          <p:cNvPr id="16391" name="object 7">
            <a:extLst>
              <a:ext uri="{FF2B5EF4-FFF2-40B4-BE49-F238E27FC236}">
                <a16:creationId xmlns:a16="http://schemas.microsoft.com/office/drawing/2014/main" id="{BAF43514-FD62-D15A-7834-5A00755ED62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32175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reliable as destination can detect the missing</a:t>
            </a:r>
          </a:p>
        </p:txBody>
      </p:sp>
      <p:sp>
        <p:nvSpPr>
          <p:cNvPr id="16392" name="object 8">
            <a:extLst>
              <a:ext uri="{FF2B5EF4-FFF2-40B4-BE49-F238E27FC236}">
                <a16:creationId xmlns:a16="http://schemas.microsoft.com/office/drawing/2014/main" id="{DDDAC609-3232-56F6-A3E8-AC6676288C4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3981450"/>
            <a:ext cx="1025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packet.</a:t>
            </a:r>
          </a:p>
        </p:txBody>
      </p:sp>
      <p:sp>
        <p:nvSpPr>
          <p:cNvPr id="16393" name="object 9">
            <a:extLst>
              <a:ext uri="{FF2B5EF4-FFF2-40B4-BE49-F238E27FC236}">
                <a16:creationId xmlns:a16="http://schemas.microsoft.com/office/drawing/2014/main" id="{CF5C713A-1CDD-D423-3B3D-8551DC96404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053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fault tolerant because packets may follow different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D325050-791A-4AFA-558C-3D81A404065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5154613"/>
            <a:ext cx="6981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case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down, Unlike Circuit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Switching.</a:t>
            </a:r>
          </a:p>
        </p:txBody>
      </p:sp>
      <p:sp>
        <p:nvSpPr>
          <p:cNvPr id="16395" name="object 11">
            <a:extLst>
              <a:ext uri="{FF2B5EF4-FFF2-40B4-BE49-F238E27FC236}">
                <a16:creationId xmlns:a16="http://schemas.microsoft.com/office/drawing/2014/main" id="{31E20853-1900-36A5-CDDE-B8F59F424914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80088"/>
            <a:ext cx="725011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 and comparatively cheaper to implement.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object 1">
            <a:extLst>
              <a:ext uri="{FF2B5EF4-FFF2-40B4-BE49-F238E27FC236}">
                <a16:creationId xmlns:a16="http://schemas.microsoft.com/office/drawing/2014/main" id="{C1CDE4EE-0417-3DA2-B74E-92C238A52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F46925-2221-5DB1-CB02-E122AF29C8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54000"/>
            <a:ext cx="420528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State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308A4D2-CD6C-ED04-F6D6-4C801042E6D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17650" y="1228725"/>
            <a:ext cx="7142163" cy="2760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technique</a:t>
            </a:r>
            <a:r>
              <a:rPr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pc="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its neighborhood with every other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internetwork.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three</a:t>
            </a:r>
            <a:r>
              <a:rPr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keys</a:t>
            </a:r>
            <a:r>
              <a:rPr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understand</a:t>
            </a:r>
            <a:r>
              <a:rPr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Link State Routing algorithm:</a:t>
            </a:r>
          </a:p>
          <a:p>
            <a:pPr eaLnBrk="0" fontAlgn="auto" hangingPunct="0">
              <a:lnSpc>
                <a:spcPts val="2013"/>
              </a:lnSpc>
              <a:spcBef>
                <a:spcPts val="121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Knowledge</a:t>
            </a:r>
            <a:r>
              <a:rPr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b="1"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spc="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neighborhood:</a:t>
            </a:r>
            <a:r>
              <a:rPr b="1" spc="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Instead</a:t>
            </a:r>
            <a:r>
              <a:rPr spc="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routing</a:t>
            </a:r>
            <a:r>
              <a:rPr spc="6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table,</a:t>
            </a:r>
          </a:p>
          <a:p>
            <a:pPr eaLnBrk="0" fontAlgn="auto" hangingPunct="0">
              <a:lnSpc>
                <a:spcPts val="1993"/>
              </a:lnSpc>
              <a:spcBef>
                <a:spcPts val="1248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6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about</a:t>
            </a:r>
            <a:r>
              <a:rPr spc="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neighborhood</a:t>
            </a:r>
            <a:r>
              <a:rPr spc="6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only.</a:t>
            </a:r>
            <a:r>
              <a:rPr spc="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pc="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identities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pc="5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cost</a:t>
            </a:r>
            <a:r>
              <a:rPr spc="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directly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9A00AF2-2536-B3DC-6CE5-78DA48687C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7650" y="4105275"/>
            <a:ext cx="7142163" cy="1939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010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Flooding:</a:t>
            </a:r>
            <a:r>
              <a:rPr b="1" spc="1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1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2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pc="1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</a:p>
          <a:p>
            <a:pPr eaLnBrk="0" fontAlgn="auto" hangingPunct="0">
              <a:lnSpc>
                <a:spcPts val="1993"/>
              </a:lnSpc>
              <a:spcBef>
                <a:spcPts val="129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internetwork</a:t>
            </a:r>
            <a:r>
              <a:rPr spc="5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except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  <a:r>
              <a:rPr spc="5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pc="5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  <a:r>
              <a:rPr spc="5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pc="51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known</a:t>
            </a:r>
            <a:r>
              <a:rPr spc="5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  <a:r>
              <a:rPr spc="5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Flooding.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2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pc="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receives</a:t>
            </a:r>
            <a:r>
              <a:rPr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1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copies</a:t>
            </a:r>
            <a:r>
              <a:rPr spc="19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pc="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neighbors.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Finally,</a:t>
            </a:r>
            <a:r>
              <a:rPr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every router receives</a:t>
            </a:r>
            <a:r>
              <a:rPr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copy of the same</a:t>
            </a:r>
            <a:r>
              <a:rPr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information.</a:t>
            </a:r>
          </a:p>
          <a:p>
            <a:pPr eaLnBrk="0" fontAlgn="auto" hangingPunct="0">
              <a:lnSpc>
                <a:spcPts val="2010"/>
              </a:lnSpc>
              <a:spcBef>
                <a:spcPts val="1273"/>
              </a:spcBef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sharing:</a:t>
            </a:r>
            <a:r>
              <a:rPr b="1" spc="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sends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pc="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information</a:t>
            </a:r>
            <a:r>
              <a:rPr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every</a:t>
            </a:r>
            <a:r>
              <a:rPr spc="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C4D3452-1430-9704-0035-343AF34A94B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17650" y="6165850"/>
            <a:ext cx="4573588" cy="290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only when the change occurs in</a:t>
            </a:r>
            <a:r>
              <a:rPr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information.</a:t>
            </a:r>
          </a:p>
        </p:txBody>
      </p:sp>
      <p:sp>
        <p:nvSpPr>
          <p:cNvPr id="145415" name="object 8">
            <a:extLst>
              <a:ext uri="{FF2B5EF4-FFF2-40B4-BE49-F238E27FC236}">
                <a16:creationId xmlns:a16="http://schemas.microsoft.com/office/drawing/2014/main" id="{31A44B5D-D305-E0AD-F551-260BEAB135B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142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bject 1">
            <a:extLst>
              <a:ext uri="{FF2B5EF4-FFF2-40B4-BE49-F238E27FC236}">
                <a16:creationId xmlns:a16="http://schemas.microsoft.com/office/drawing/2014/main" id="{6BB28C40-1504-6554-A185-A8E068C5073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6435" name="object 3">
            <a:extLst>
              <a:ext uri="{FF2B5EF4-FFF2-40B4-BE49-F238E27FC236}">
                <a16:creationId xmlns:a16="http://schemas.microsoft.com/office/drawing/2014/main" id="{D63975F7-1B92-61BF-6C8F-4479B80D562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1802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Link state Routing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routing is the second family of routing protocols.</a:t>
            </a:r>
          </a:p>
        </p:txBody>
      </p:sp>
      <p:sp>
        <p:nvSpPr>
          <p:cNvPr id="146436" name="object 4">
            <a:extLst>
              <a:ext uri="{FF2B5EF4-FFF2-40B4-BE49-F238E27FC236}">
                <a16:creationId xmlns:a16="http://schemas.microsoft.com/office/drawing/2014/main" id="{275F6DF1-8590-F626-CE13-BD53E0094F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0288"/>
            <a:ext cx="7386638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distance vector routers use a distributed algorithm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their routing tables, link-state routing uses link-state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to exchange messages that allow each router to learn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entire network topology.</a:t>
            </a:r>
          </a:p>
          <a:p>
            <a:pPr eaLnBrk="1" hangingPunct="1">
              <a:lnSpc>
                <a:spcPts val="2425"/>
              </a:lnSpc>
              <a:spcBef>
                <a:spcPts val="275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learned topology, each router is then able to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its routing table by using a shortest path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computation.</a:t>
            </a:r>
          </a:p>
        </p:txBody>
      </p:sp>
      <p:sp>
        <p:nvSpPr>
          <p:cNvPr id="146437" name="object 5">
            <a:extLst>
              <a:ext uri="{FF2B5EF4-FFF2-40B4-BE49-F238E27FC236}">
                <a16:creationId xmlns:a16="http://schemas.microsoft.com/office/drawing/2014/main" id="{16AAE2F9-28D9-4423-2BB4-AEA4E247E6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60700"/>
            <a:ext cx="5267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link state routing protocols –</a:t>
            </a:r>
          </a:p>
        </p:txBody>
      </p:sp>
      <p:sp>
        <p:nvSpPr>
          <p:cNvPr id="146438" name="object 6">
            <a:extLst>
              <a:ext uri="{FF2B5EF4-FFF2-40B4-BE49-F238E27FC236}">
                <a16:creationId xmlns:a16="http://schemas.microsoft.com/office/drawing/2014/main" id="{DA47F07F-251E-DA17-FD78-62F2C29207D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051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packet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small packet that contains routing</a:t>
            </a:r>
          </a:p>
        </p:txBody>
      </p:sp>
      <p:sp>
        <p:nvSpPr>
          <p:cNvPr id="146439" name="object 7">
            <a:extLst>
              <a:ext uri="{FF2B5EF4-FFF2-40B4-BE49-F238E27FC236}">
                <a16:creationId xmlns:a16="http://schemas.microsoft.com/office/drawing/2014/main" id="{0001B213-8E14-E181-F04F-05CD1054569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673475"/>
            <a:ext cx="15398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</p:txBody>
      </p:sp>
      <p:sp>
        <p:nvSpPr>
          <p:cNvPr id="146440" name="object 8">
            <a:extLst>
              <a:ext uri="{FF2B5EF4-FFF2-40B4-BE49-F238E27FC236}">
                <a16:creationId xmlns:a16="http://schemas.microsoft.com/office/drawing/2014/main" id="{C2C16061-C44A-B724-B127-A3AB09E04CD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01796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database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information gathered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4283CF3-BBF8-E67D-AEDE-C11C94BA10F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86250"/>
            <a:ext cx="26511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link state packet.</a:t>
            </a:r>
          </a:p>
        </p:txBody>
      </p:sp>
      <p:sp>
        <p:nvSpPr>
          <p:cNvPr id="146442" name="object 10">
            <a:extLst>
              <a:ext uri="{FF2B5EF4-FFF2-40B4-BE49-F238E27FC236}">
                <a16:creationId xmlns:a16="http://schemas.microsoft.com/office/drawing/2014/main" id="{8823621D-8025-2454-80B8-5C0ACDCB6E6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30738"/>
            <a:ext cx="7400925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first algorithm (Dijkstra algorithm)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performed on the database results into shortest</a:t>
            </a:r>
          </a:p>
          <a:p>
            <a:pPr eaLnBrk="1" hangingPunct="1">
              <a:lnSpc>
                <a:spcPts val="2113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</p:txBody>
      </p:sp>
      <p:sp>
        <p:nvSpPr>
          <p:cNvPr id="146443" name="object 11">
            <a:extLst>
              <a:ext uri="{FF2B5EF4-FFF2-40B4-BE49-F238E27FC236}">
                <a16:creationId xmlns:a16="http://schemas.microsoft.com/office/drawing/2014/main" id="{CF1A875F-0EF3-2A21-4895-62528A4531C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511800"/>
            <a:ext cx="6410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 –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known paths and interfaces.</a:t>
            </a:r>
          </a:p>
        </p:txBody>
      </p:sp>
      <p:sp>
        <p:nvSpPr>
          <p:cNvPr id="146444" name="object 13">
            <a:extLst>
              <a:ext uri="{FF2B5EF4-FFF2-40B4-BE49-F238E27FC236}">
                <a16:creationId xmlns:a16="http://schemas.microsoft.com/office/drawing/2014/main" id="{63DF1A4B-BDE7-740D-244F-2BD196FE238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143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object 1">
            <a:extLst>
              <a:ext uri="{FF2B5EF4-FFF2-40B4-BE49-F238E27FC236}">
                <a16:creationId xmlns:a16="http://schemas.microsoft.com/office/drawing/2014/main" id="{B6FD5F75-467F-CAB6-72E0-2C6BAB7412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F74F692-25CD-E1DB-55FA-B670EA5F12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3878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Working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Principle</a:t>
            </a:r>
          </a:p>
        </p:txBody>
      </p:sp>
      <p:sp>
        <p:nvSpPr>
          <p:cNvPr id="147460" name="object 4">
            <a:extLst>
              <a:ext uri="{FF2B5EF4-FFF2-40B4-BE49-F238E27FC236}">
                <a16:creationId xmlns:a16="http://schemas.microsoft.com/office/drawing/2014/main" id="{16FE6FDE-3E8D-9E07-E144-58144841A83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4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Discover its neighbors and learn their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06BC28-E565-3164-F6BB-611919206F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36750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addresses.</a:t>
            </a:r>
          </a:p>
        </p:txBody>
      </p:sp>
      <p:sp>
        <p:nvSpPr>
          <p:cNvPr id="147462" name="object 6">
            <a:extLst>
              <a:ext uri="{FF2B5EF4-FFF2-40B4-BE49-F238E27FC236}">
                <a16:creationId xmlns:a16="http://schemas.microsoft.com/office/drawing/2014/main" id="{06C53876-75E1-C30C-5976-D160E64C43B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Measure the delay or cost to each of</a:t>
            </a:r>
          </a:p>
        </p:txBody>
      </p:sp>
      <p:sp>
        <p:nvSpPr>
          <p:cNvPr id="147463" name="object 7">
            <a:extLst>
              <a:ext uri="{FF2B5EF4-FFF2-40B4-BE49-F238E27FC236}">
                <a16:creationId xmlns:a16="http://schemas.microsoft.com/office/drawing/2014/main" id="{0F374288-D17F-0906-C893-CB59E06537F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3059113"/>
            <a:ext cx="279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neighbours.</a:t>
            </a:r>
          </a:p>
        </p:txBody>
      </p:sp>
      <p:sp>
        <p:nvSpPr>
          <p:cNvPr id="147464" name="object 8">
            <a:extLst>
              <a:ext uri="{FF2B5EF4-FFF2-40B4-BE49-F238E27FC236}">
                <a16:creationId xmlns:a16="http://schemas.microsoft.com/office/drawing/2014/main" id="{05A9FD62-BA69-33FA-D210-46447122D99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73390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Construct a packet telling all it has just</a:t>
            </a:r>
          </a:p>
        </p:txBody>
      </p:sp>
      <p:sp>
        <p:nvSpPr>
          <p:cNvPr id="147465" name="object 9">
            <a:extLst>
              <a:ext uri="{FF2B5EF4-FFF2-40B4-BE49-F238E27FC236}">
                <a16:creationId xmlns:a16="http://schemas.microsoft.com/office/drawing/2014/main" id="{C52B5676-2201-5B8B-C234-491E33A4CBC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622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learned.</a:t>
            </a:r>
          </a:p>
        </p:txBody>
      </p:sp>
      <p:sp>
        <p:nvSpPr>
          <p:cNvPr id="147466" name="object 10">
            <a:extLst>
              <a:ext uri="{FF2B5EF4-FFF2-40B4-BE49-F238E27FC236}">
                <a16:creationId xmlns:a16="http://schemas.microsoft.com/office/drawing/2014/main" id="{BDB4E1B5-EEDC-B011-F498-F7171C215E86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75188"/>
            <a:ext cx="68199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this packet to all other routers</a:t>
            </a:r>
          </a:p>
        </p:txBody>
      </p:sp>
      <p:sp>
        <p:nvSpPr>
          <p:cNvPr id="147467" name="object 11">
            <a:extLst>
              <a:ext uri="{FF2B5EF4-FFF2-40B4-BE49-F238E27FC236}">
                <a16:creationId xmlns:a16="http://schemas.microsoft.com/office/drawing/2014/main" id="{38EB12A3-E917-F408-31CF-7C5D26F1033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5164138"/>
            <a:ext cx="8318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</a:p>
        </p:txBody>
      </p:sp>
      <p:sp>
        <p:nvSpPr>
          <p:cNvPr id="147468" name="object 12">
            <a:extLst>
              <a:ext uri="{FF2B5EF4-FFF2-40B4-BE49-F238E27FC236}">
                <a16:creationId xmlns:a16="http://schemas.microsoft.com/office/drawing/2014/main" id="{39ABDAF2-5F89-17B7-ADE3-ED89F026CB5D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5727700"/>
            <a:ext cx="677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Compute the shortest path to every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62DBA3A-BECD-13A5-E94B-1DEFAA3145B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215063"/>
            <a:ext cx="2339975" cy="4937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other 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147470" name="object 15">
            <a:extLst>
              <a:ext uri="{FF2B5EF4-FFF2-40B4-BE49-F238E27FC236}">
                <a16:creationId xmlns:a16="http://schemas.microsoft.com/office/drawing/2014/main" id="{C59F291E-E3C7-4B1D-2889-2FD90A50898A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144</a:t>
            </a: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bject 1">
            <a:extLst>
              <a:ext uri="{FF2B5EF4-FFF2-40B4-BE49-F238E27FC236}">
                <a16:creationId xmlns:a16="http://schemas.microsoft.com/office/drawing/2014/main" id="{1280283E-672F-67EF-4611-289417BD7DD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FD6253F-043D-DC1D-5D47-78593E475DC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646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1 Information</a:t>
            </a:r>
            <a:r>
              <a:rPr sz="43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Sharing</a:t>
            </a:r>
          </a:p>
        </p:txBody>
      </p:sp>
      <p:sp>
        <p:nvSpPr>
          <p:cNvPr id="148484" name="object 4">
            <a:extLst>
              <a:ext uri="{FF2B5EF4-FFF2-40B4-BE49-F238E27FC236}">
                <a16:creationId xmlns:a16="http://schemas.microsoft.com/office/drawing/2014/main" id="{8642A2B6-D830-3F56-36FE-663D05D3B2F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681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first step in link state routing is</a:t>
            </a:r>
          </a:p>
        </p:txBody>
      </p:sp>
      <p:sp>
        <p:nvSpPr>
          <p:cNvPr id="148485" name="object 5">
            <a:extLst>
              <a:ext uri="{FF2B5EF4-FFF2-40B4-BE49-F238E27FC236}">
                <a16:creationId xmlns:a16="http://schemas.microsoft.com/office/drawing/2014/main" id="{26C40C10-F57E-4FF5-5925-0747EE71EFA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371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sharing.</a:t>
            </a:r>
          </a:p>
        </p:txBody>
      </p:sp>
      <p:sp>
        <p:nvSpPr>
          <p:cNvPr id="148486" name="object 6">
            <a:extLst>
              <a:ext uri="{FF2B5EF4-FFF2-40B4-BE49-F238E27FC236}">
                <a16:creationId xmlns:a16="http://schemas.microsoft.com/office/drawing/2014/main" id="{7DA8F41E-EB17-042F-8CB8-93F5670BF1E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15645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router sends its knowledge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its neighborhood to every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internetwork.</a:t>
            </a:r>
          </a:p>
        </p:txBody>
      </p:sp>
      <p:sp>
        <p:nvSpPr>
          <p:cNvPr id="148487" name="object 8">
            <a:extLst>
              <a:ext uri="{FF2B5EF4-FFF2-40B4-BE49-F238E27FC236}">
                <a16:creationId xmlns:a16="http://schemas.microsoft.com/office/drawing/2014/main" id="{690ACBB1-0F70-A226-2E00-1C3CCC9E348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145</a:t>
            </a: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object 1">
            <a:extLst>
              <a:ext uri="{FF2B5EF4-FFF2-40B4-BE49-F238E27FC236}">
                <a16:creationId xmlns:a16="http://schemas.microsoft.com/office/drawing/2014/main" id="{8A66724C-63D9-27A0-091B-AA89724906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9F3057-9FC8-8FE1-9148-CF9BCDD278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2499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2 Measuring</a:t>
            </a:r>
            <a:r>
              <a:rPr sz="43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49508" name="object 4">
            <a:extLst>
              <a:ext uri="{FF2B5EF4-FFF2-40B4-BE49-F238E27FC236}">
                <a16:creationId xmlns:a16="http://schemas.microsoft.com/office/drawing/2014/main" id="{7C578B9B-1F88-E081-5B08-EED76F3E35E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882650"/>
            <a:ext cx="12747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Cost</a:t>
            </a:r>
          </a:p>
        </p:txBody>
      </p:sp>
      <p:sp>
        <p:nvSpPr>
          <p:cNvPr id="149509" name="object 5">
            <a:extLst>
              <a:ext uri="{FF2B5EF4-FFF2-40B4-BE49-F238E27FC236}">
                <a16:creationId xmlns:a16="http://schemas.microsoft.com/office/drawing/2014/main" id="{C146DDC4-9C17-D5C2-1BF2-3BA2BC9E785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439863"/>
            <a:ext cx="687387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Both distance vector and link state routing are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lowest cost algorithms.</a:t>
            </a:r>
          </a:p>
        </p:txBody>
      </p:sp>
      <p:sp>
        <p:nvSpPr>
          <p:cNvPr id="149510" name="object 6">
            <a:extLst>
              <a:ext uri="{FF2B5EF4-FFF2-40B4-BE49-F238E27FC236}">
                <a16:creationId xmlns:a16="http://schemas.microsoft.com/office/drawing/2014/main" id="{56E6D75A-7866-BBF1-DB91-C8FA2825FE2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125663"/>
            <a:ext cx="66135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distance vector routing, cost refers to hop</a:t>
            </a:r>
          </a:p>
        </p:txBody>
      </p:sp>
      <p:sp>
        <p:nvSpPr>
          <p:cNvPr id="149511" name="object 7">
            <a:extLst>
              <a:ext uri="{FF2B5EF4-FFF2-40B4-BE49-F238E27FC236}">
                <a16:creationId xmlns:a16="http://schemas.microsoft.com/office/drawing/2014/main" id="{2E4E75C5-CDA2-3E29-6645-5715D642734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430463"/>
            <a:ext cx="101600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count.</a:t>
            </a:r>
          </a:p>
        </p:txBody>
      </p:sp>
      <p:sp>
        <p:nvSpPr>
          <p:cNvPr id="149512" name="object 8">
            <a:extLst>
              <a:ext uri="{FF2B5EF4-FFF2-40B4-BE49-F238E27FC236}">
                <a16:creationId xmlns:a16="http://schemas.microsoft.com/office/drawing/2014/main" id="{69A6F4E9-343E-E031-49FA-6841ED8ED70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811463"/>
            <a:ext cx="678656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link state routing, cost is a weighted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based on a variety of factors such as security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levels, traffic or the state of the link.</a:t>
            </a:r>
          </a:p>
        </p:txBody>
      </p:sp>
      <p:sp>
        <p:nvSpPr>
          <p:cNvPr id="149513" name="object 9">
            <a:extLst>
              <a:ext uri="{FF2B5EF4-FFF2-40B4-BE49-F238E27FC236}">
                <a16:creationId xmlns:a16="http://schemas.microsoft.com/office/drawing/2014/main" id="{6DEDDCB8-30C0-0D20-5034-FC8ACE9610B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802063"/>
            <a:ext cx="69151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 cost from router A to network 1, therefore,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4FFB366-5F74-0CF3-A1E2-8DFE9285373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106863"/>
            <a:ext cx="7069138" cy="696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might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 different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cost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500" spc="-1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500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network</a:t>
            </a:r>
          </a:p>
          <a:p>
            <a:pPr eaLnBrk="0" fontAlgn="auto" hangingPunct="0">
              <a:lnSpc>
                <a:spcPts val="2400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</a:p>
        </p:txBody>
      </p:sp>
      <p:sp>
        <p:nvSpPr>
          <p:cNvPr id="149515" name="object 11">
            <a:extLst>
              <a:ext uri="{FF2B5EF4-FFF2-40B4-BE49-F238E27FC236}">
                <a16:creationId xmlns:a16="http://schemas.microsoft.com/office/drawing/2014/main" id="{6D5B59C2-E71C-F25E-3813-E04639B347A1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792663"/>
            <a:ext cx="68564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Cost is applied only by routers and not by any</a:t>
            </a:r>
          </a:p>
        </p:txBody>
      </p:sp>
      <p:sp>
        <p:nvSpPr>
          <p:cNvPr id="149516" name="object 12">
            <a:extLst>
              <a:ext uri="{FF2B5EF4-FFF2-40B4-BE49-F238E27FC236}">
                <a16:creationId xmlns:a16="http://schemas.microsoft.com/office/drawing/2014/main" id="{514EE6C0-FC71-9F1F-9B1F-CA72BB3FDC1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097463"/>
            <a:ext cx="40528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other stations on a network.</a:t>
            </a:r>
          </a:p>
        </p:txBody>
      </p:sp>
      <p:sp>
        <p:nvSpPr>
          <p:cNvPr id="149517" name="object 13">
            <a:extLst>
              <a:ext uri="{FF2B5EF4-FFF2-40B4-BE49-F238E27FC236}">
                <a16:creationId xmlns:a16="http://schemas.microsoft.com/office/drawing/2014/main" id="{24DC41A2-FFBB-DBD7-215B-F52929B43FB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5480050"/>
            <a:ext cx="70850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In determining a route, the cost of a hop is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applied to each packet as it leaves a router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enters a network.</a:t>
            </a:r>
          </a:p>
        </p:txBody>
      </p:sp>
      <p:sp>
        <p:nvSpPr>
          <p:cNvPr id="149518" name="object 15">
            <a:extLst>
              <a:ext uri="{FF2B5EF4-FFF2-40B4-BE49-F238E27FC236}">
                <a16:creationId xmlns:a16="http://schemas.microsoft.com/office/drawing/2014/main" id="{79B64D58-E570-B818-70AC-0F3206349B4A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146</a:t>
            </a:r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bject 1">
            <a:extLst>
              <a:ext uri="{FF2B5EF4-FFF2-40B4-BE49-F238E27FC236}">
                <a16:creationId xmlns:a16="http://schemas.microsoft.com/office/drawing/2014/main" id="{B14A0D17-D199-A159-B076-21DCAEDCDE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39A1416-F842-5FC9-1D00-D3DBA1E5B86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769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Cost in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150532" name="object 5">
            <a:extLst>
              <a:ext uri="{FF2B5EF4-FFF2-40B4-BE49-F238E27FC236}">
                <a16:creationId xmlns:a16="http://schemas.microsoft.com/office/drawing/2014/main" id="{8EDBFDD0-9AB0-9614-A959-8F6FDC544D9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147</a:t>
            </a: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bject 1">
            <a:extLst>
              <a:ext uri="{FF2B5EF4-FFF2-40B4-BE49-F238E27FC236}">
                <a16:creationId xmlns:a16="http://schemas.microsoft.com/office/drawing/2014/main" id="{07B139A9-0795-C971-C116-6F688D251E3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18E8450-0774-48EE-8F98-637DAAFC18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2388"/>
            <a:ext cx="61245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Step 3 Building</a:t>
            </a:r>
            <a:r>
              <a:rPr sz="43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</a:p>
          <a:p>
            <a:pPr eaLnBrk="0" fontAlgn="auto" hangingPunct="0">
              <a:lnSpc>
                <a:spcPts val="4802"/>
              </a:lnSpc>
              <a:spcBef>
                <a:spcPts val="358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</p:txBody>
      </p:sp>
      <p:sp>
        <p:nvSpPr>
          <p:cNvPr id="151556" name="object 4">
            <a:extLst>
              <a:ext uri="{FF2B5EF4-FFF2-40B4-BE49-F238E27FC236}">
                <a16:creationId xmlns:a16="http://schemas.microsoft.com/office/drawing/2014/main" id="{F3D9B2C1-F865-FFEA-1DE9-CFD22AB74CB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358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router floods the network with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about its neighbourhood, 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said to be advertising.</a:t>
            </a:r>
          </a:p>
        </p:txBody>
      </p:sp>
      <p:sp>
        <p:nvSpPr>
          <p:cNvPr id="151557" name="object 5">
            <a:extLst>
              <a:ext uri="{FF2B5EF4-FFF2-40B4-BE49-F238E27FC236}">
                <a16:creationId xmlns:a16="http://schemas.microsoft.com/office/drawing/2014/main" id="{09198EEA-5700-19EA-F54F-A4D07472929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86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 link state routing, a small packet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containing routing information sent by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router to all other routers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899AE78-F65C-E2D4-8137-522E6623E9F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522788"/>
            <a:ext cx="67849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referred</a:t>
            </a:r>
            <a:r>
              <a:rPr sz="3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Link-State</a:t>
            </a:r>
            <a:r>
              <a:rPr sz="3200" b="1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Packet(LSP).</a:t>
            </a:r>
          </a:p>
        </p:txBody>
      </p:sp>
      <p:sp>
        <p:nvSpPr>
          <p:cNvPr id="151559" name="object 8">
            <a:extLst>
              <a:ext uri="{FF2B5EF4-FFF2-40B4-BE49-F238E27FC236}">
                <a16:creationId xmlns:a16="http://schemas.microsoft.com/office/drawing/2014/main" id="{97136B75-0F0F-F7A8-9448-751818443BB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148</a:t>
            </a:r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object 1">
            <a:extLst>
              <a:ext uri="{FF2B5EF4-FFF2-40B4-BE49-F238E27FC236}">
                <a16:creationId xmlns:a16="http://schemas.microsoft.com/office/drawing/2014/main" id="{009E8488-0E9E-A394-DE4B-458B7D8CE4F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A5A270-F3CC-0FAA-0C31-4732EBE551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2580" name="object 4">
            <a:extLst>
              <a:ext uri="{FF2B5EF4-FFF2-40B4-BE49-F238E27FC236}">
                <a16:creationId xmlns:a16="http://schemas.microsoft.com/office/drawing/2014/main" id="{CA00994A-1F1E-303F-CF1F-97EB2795FA3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532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0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Link- State Packet contains 4 fields</a:t>
            </a:r>
          </a:p>
          <a:p>
            <a:pPr eaLnBrk="1" hangingPunct="1">
              <a:lnSpc>
                <a:spcPts val="3113"/>
              </a:lnSpc>
              <a:spcBef>
                <a:spcPts val="88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advertiser</a:t>
            </a:r>
          </a:p>
        </p:txBody>
      </p:sp>
      <p:sp>
        <p:nvSpPr>
          <p:cNvPr id="152581" name="object 5">
            <a:extLst>
              <a:ext uri="{FF2B5EF4-FFF2-40B4-BE49-F238E27FC236}">
                <a16:creationId xmlns:a16="http://schemas.microsoft.com/office/drawing/2014/main" id="{692B477D-49B8-50FB-226C-88378FAE1FF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0400" y="2586038"/>
            <a:ext cx="56943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destination network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cost</a:t>
            </a:r>
          </a:p>
        </p:txBody>
      </p:sp>
      <p:sp>
        <p:nvSpPr>
          <p:cNvPr id="152582" name="object 6">
            <a:extLst>
              <a:ext uri="{FF2B5EF4-FFF2-40B4-BE49-F238E27FC236}">
                <a16:creationId xmlns:a16="http://schemas.microsoft.com/office/drawing/2014/main" id="{A37B6C4D-7D2D-6877-6FDF-EFB14299256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3590925"/>
            <a:ext cx="50450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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ID of the neighbor router</a:t>
            </a:r>
          </a:p>
        </p:txBody>
      </p:sp>
      <p:sp>
        <p:nvSpPr>
          <p:cNvPr id="152583" name="object 8">
            <a:extLst>
              <a:ext uri="{FF2B5EF4-FFF2-40B4-BE49-F238E27FC236}">
                <a16:creationId xmlns:a16="http://schemas.microsoft.com/office/drawing/2014/main" id="{9420130B-0154-4897-56CC-8DF60F5D89A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149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object 1">
            <a:extLst>
              <a:ext uri="{FF2B5EF4-FFF2-40B4-BE49-F238E27FC236}">
                <a16:creationId xmlns:a16="http://schemas.microsoft.com/office/drawing/2014/main" id="{58951D5D-92D0-491E-4A6B-6850AB895C5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813C6F-1729-E1E2-0FDF-E60785D03C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801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 Format</a:t>
            </a:r>
          </a:p>
        </p:txBody>
      </p:sp>
      <p:sp>
        <p:nvSpPr>
          <p:cNvPr id="153604" name="object 5">
            <a:extLst>
              <a:ext uri="{FF2B5EF4-FFF2-40B4-BE49-F238E27FC236}">
                <a16:creationId xmlns:a16="http://schemas.microsoft.com/office/drawing/2014/main" id="{FA78728D-6CED-ED03-A6BC-51A6B0588A3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150</a:t>
            </a:r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object 1">
            <a:extLst>
              <a:ext uri="{FF2B5EF4-FFF2-40B4-BE49-F238E27FC236}">
                <a16:creationId xmlns:a16="http://schemas.microsoft.com/office/drawing/2014/main" id="{CF0ABA3D-3CE0-1514-AC88-601D986365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4627" name="object 3">
            <a:extLst>
              <a:ext uri="{FF2B5EF4-FFF2-40B4-BE49-F238E27FC236}">
                <a16:creationId xmlns:a16="http://schemas.microsoft.com/office/drawing/2014/main" id="{E77359B3-D4D2-1303-4039-3FF31DB1FC5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4628" name="object 5">
            <a:extLst>
              <a:ext uri="{FF2B5EF4-FFF2-40B4-BE49-F238E27FC236}">
                <a16:creationId xmlns:a16="http://schemas.microsoft.com/office/drawing/2014/main" id="{6658D26D-B546-9728-4641-64726CE8763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151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1">
            <a:extLst>
              <a:ext uri="{FF2B5EF4-FFF2-40B4-BE49-F238E27FC236}">
                <a16:creationId xmlns:a16="http://schemas.microsoft.com/office/drawing/2014/main" id="{537AC174-FCA0-DA20-2302-4AE20A6520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B453D8-9159-E362-424F-5622034DFF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6372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7412" name="object 4">
            <a:extLst>
              <a:ext uri="{FF2B5EF4-FFF2-40B4-BE49-F238E27FC236}">
                <a16:creationId xmlns:a16="http://schemas.microsoft.com/office/drawing/2014/main" id="{72ADD3CE-4990-561C-5038-4016FE90386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5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don’t give packets in order, whereas Circuit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provides ordered delivery of packets because all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packets follow the same path.</a:t>
            </a:r>
          </a:p>
        </p:txBody>
      </p:sp>
      <p:sp>
        <p:nvSpPr>
          <p:cNvPr id="17413" name="object 5">
            <a:extLst>
              <a:ext uri="{FF2B5EF4-FFF2-40B4-BE49-F238E27FC236}">
                <a16:creationId xmlns:a16="http://schemas.microsoft.com/office/drawing/2014/main" id="{7FDC9015-FE0D-F451-C2F3-5B883B64022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957513"/>
            <a:ext cx="7386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packets are unordered, we need to provide sequence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13FCF28-2E5B-EEF3-36E9-7E2321C401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392488"/>
            <a:ext cx="28511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numbers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each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packet.</a:t>
            </a:r>
          </a:p>
        </p:txBody>
      </p:sp>
      <p:sp>
        <p:nvSpPr>
          <p:cNvPr id="17415" name="object 7">
            <a:extLst>
              <a:ext uri="{FF2B5EF4-FFF2-40B4-BE49-F238E27FC236}">
                <a16:creationId xmlns:a16="http://schemas.microsoft.com/office/drawing/2014/main" id="{AAFE753A-2533-2E54-6B00-040F4F84B8B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9052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is more at each node because of the facility to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1CD5DAD-5992-2933-69C7-2A07861BA1D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341813"/>
            <a:ext cx="2505075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 multiple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path.</a:t>
            </a:r>
          </a:p>
        </p:txBody>
      </p:sp>
      <p:sp>
        <p:nvSpPr>
          <p:cNvPr id="17417" name="object 9">
            <a:extLst>
              <a:ext uri="{FF2B5EF4-FFF2-40B4-BE49-F238E27FC236}">
                <a16:creationId xmlns:a16="http://schemas.microsoft.com/office/drawing/2014/main" id="{49B28CA4-C350-D238-EA3F-EE14603CD0D2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852988"/>
            <a:ext cx="592772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is more because of rerouting.</a:t>
            </a:r>
          </a:p>
        </p:txBody>
      </p:sp>
      <p:sp>
        <p:nvSpPr>
          <p:cNvPr id="17418" name="object 10">
            <a:extLst>
              <a:ext uri="{FF2B5EF4-FFF2-40B4-BE49-F238E27FC236}">
                <a16:creationId xmlns:a16="http://schemas.microsoft.com/office/drawing/2014/main" id="{FAD90EB9-EFF0-701F-44EC-AD4A254B23CA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365750"/>
            <a:ext cx="73882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is beneficial only for small messages, but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FF338FC-B2A5-AA45-24AC-7EF19CEBB25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5800725"/>
            <a:ext cx="67818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bursty data (large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messages)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Circuit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Switching is </a:t>
            </a:r>
            <a:r>
              <a:rPr sz="2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better.</a:t>
            </a:r>
          </a:p>
        </p:txBody>
      </p:sp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object 1">
            <a:extLst>
              <a:ext uri="{FF2B5EF4-FFF2-40B4-BE49-F238E27FC236}">
                <a16:creationId xmlns:a16="http://schemas.microsoft.com/office/drawing/2014/main" id="{5E19A5C0-8A00-2160-EF7F-4AC02F538DF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5651" name="object 3">
            <a:extLst>
              <a:ext uri="{FF2B5EF4-FFF2-40B4-BE49-F238E27FC236}">
                <a16:creationId xmlns:a16="http://schemas.microsoft.com/office/drawing/2014/main" id="{3494D70E-01F8-3830-EA69-7368A0A2942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5915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Step 4: Flooding of LSP</a:t>
            </a:r>
          </a:p>
        </p:txBody>
      </p:sp>
      <p:sp>
        <p:nvSpPr>
          <p:cNvPr id="155652" name="object 4">
            <a:extLst>
              <a:ext uri="{FF2B5EF4-FFF2-40B4-BE49-F238E27FC236}">
                <a16:creationId xmlns:a16="http://schemas.microsoft.com/office/drawing/2014/main" id="{FF9DB524-B0C1-9A3F-CB5F-37B5232410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1613"/>
            <a:ext cx="73628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After creating LSP, every router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forwards it to each and every other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in the internet.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 – With the help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in the every LSP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packet, which is received by every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 and it creates a common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database to all routers is referred as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Link State Database.</a:t>
            </a:r>
          </a:p>
        </p:txBody>
      </p:sp>
      <p:sp>
        <p:nvSpPr>
          <p:cNvPr id="155653" name="object 5">
            <a:extLst>
              <a:ext uri="{FF2B5EF4-FFF2-40B4-BE49-F238E27FC236}">
                <a16:creationId xmlns:a16="http://schemas.microsoft.com/office/drawing/2014/main" id="{23E31239-2B3A-A480-3CB6-CB14F8B6C3C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878513"/>
            <a:ext cx="69548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Every router stores this database on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its disk, and uses it for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155654" name="object 7">
            <a:extLst>
              <a:ext uri="{FF2B5EF4-FFF2-40B4-BE49-F238E27FC236}">
                <a16:creationId xmlns:a16="http://schemas.microsoft.com/office/drawing/2014/main" id="{0EC5DDC8-1D11-A9B1-A799-237FECDEF10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152</a:t>
            </a:r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object 1">
            <a:extLst>
              <a:ext uri="{FF2B5EF4-FFF2-40B4-BE49-F238E27FC236}">
                <a16:creationId xmlns:a16="http://schemas.microsoft.com/office/drawing/2014/main" id="{3E7B754A-56D6-0B69-B929-3E6231976F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CE75D7-8086-DDF6-6917-79B8E00C4B7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555625"/>
            <a:ext cx="50673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Database</a:t>
            </a:r>
          </a:p>
        </p:txBody>
      </p:sp>
      <p:sp>
        <p:nvSpPr>
          <p:cNvPr id="156676" name="object 5">
            <a:extLst>
              <a:ext uri="{FF2B5EF4-FFF2-40B4-BE49-F238E27FC236}">
                <a16:creationId xmlns:a16="http://schemas.microsoft.com/office/drawing/2014/main" id="{9A31019D-2067-A397-815D-56CA94E1020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153</a:t>
            </a: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object 1">
            <a:extLst>
              <a:ext uri="{FF2B5EF4-FFF2-40B4-BE49-F238E27FC236}">
                <a16:creationId xmlns:a16="http://schemas.microsoft.com/office/drawing/2014/main" id="{B4B2A74F-AFBD-8EF1-8AC9-5EB3052FF6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7699" name="object 3">
            <a:extLst>
              <a:ext uri="{FF2B5EF4-FFF2-40B4-BE49-F238E27FC236}">
                <a16:creationId xmlns:a16="http://schemas.microsoft.com/office/drawing/2014/main" id="{B724E056-2798-15D7-B0BF-79A5ED26E6A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42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Step 5: Computing shortest path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tree</a:t>
            </a:r>
          </a:p>
          <a:p>
            <a:pPr eaLnBrk="1" hangingPunct="1">
              <a:lnSpc>
                <a:spcPts val="3575"/>
              </a:lnSpc>
              <a:spcBef>
                <a:spcPts val="6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Once the link state database has been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created, each router applies an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11D301E-2BC9-2019-FABA-3C824E7BCA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495550"/>
            <a:ext cx="7099300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called Dijkstra</a:t>
            </a:r>
            <a:r>
              <a:rPr sz="32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 to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it,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order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calculate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routing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table.</a:t>
            </a:r>
          </a:p>
        </p:txBody>
      </p:sp>
      <p:sp>
        <p:nvSpPr>
          <p:cNvPr id="157701" name="object 6">
            <a:extLst>
              <a:ext uri="{FF2B5EF4-FFF2-40B4-BE49-F238E27FC236}">
                <a16:creationId xmlns:a16="http://schemas.microsoft.com/office/drawing/2014/main" id="{A72F8D97-494B-6FA6-F98A-F1DB3E8A5D4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154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object 1">
            <a:extLst>
              <a:ext uri="{FF2B5EF4-FFF2-40B4-BE49-F238E27FC236}">
                <a16:creationId xmlns:a16="http://schemas.microsoft.com/office/drawing/2014/main" id="{77790F8A-090A-E7B0-EC69-AA9C4C1A72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42A862-EE14-249D-907E-5677023E79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927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Routing</a:t>
            </a:r>
          </a:p>
        </p:txBody>
      </p:sp>
      <p:sp>
        <p:nvSpPr>
          <p:cNvPr id="158724" name="object 4">
            <a:extLst>
              <a:ext uri="{FF2B5EF4-FFF2-40B4-BE49-F238E27FC236}">
                <a16:creationId xmlns:a16="http://schemas.microsoft.com/office/drawing/2014/main" id="{3FD38C97-745C-912C-E056-F79A88906A8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346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2 algorithms for computing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shorstest path between two nodes of 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graph are known.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914B987-8C2D-AD29-132E-FA4A74F383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3059113"/>
            <a:ext cx="409098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Dijkstra’s algorithm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9F2C1C7-E06C-DCDB-E602-75B596C198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624263"/>
            <a:ext cx="48863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Bellman-Ford</a:t>
            </a:r>
            <a:r>
              <a:rPr sz="32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algorithm</a:t>
            </a:r>
          </a:p>
        </p:txBody>
      </p:sp>
      <p:sp>
        <p:nvSpPr>
          <p:cNvPr id="158727" name="object 8">
            <a:extLst>
              <a:ext uri="{FF2B5EF4-FFF2-40B4-BE49-F238E27FC236}">
                <a16:creationId xmlns:a16="http://schemas.microsoft.com/office/drawing/2014/main" id="{36172C9E-6631-7C3A-21D4-C29CD883689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155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object 1">
            <a:extLst>
              <a:ext uri="{FF2B5EF4-FFF2-40B4-BE49-F238E27FC236}">
                <a16:creationId xmlns:a16="http://schemas.microsoft.com/office/drawing/2014/main" id="{99B443FC-1069-262F-EBDF-6CC8175592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9747" name="object 3">
            <a:extLst>
              <a:ext uri="{FF2B5EF4-FFF2-40B4-BE49-F238E27FC236}">
                <a16:creationId xmlns:a16="http://schemas.microsoft.com/office/drawing/2014/main" id="{8ED0781D-A6F0-9267-0C79-12FA39EF11F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39700"/>
            <a:ext cx="746918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Calculation of Shortest Path</a:t>
            </a:r>
          </a:p>
          <a:p>
            <a:pPr eaLnBrk="1" hangingPunct="1">
              <a:lnSpc>
                <a:spcPts val="2763"/>
              </a:lnSpc>
              <a:spcBef>
                <a:spcPts val="438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shortest path, each node need to run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famous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 algorithm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famous algorithm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following steps: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Step-1: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is taken and chosen as a root node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tree, this creates the tree with a single node,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set the total cost of each node to some value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information in Link State Database</a:t>
            </a:r>
          </a:p>
          <a:p>
            <a:pPr eaLnBrk="1" hangingPunct="1">
              <a:lnSpc>
                <a:spcPts val="2763"/>
              </a:lnSpc>
              <a:spcBef>
                <a:spcPts val="225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Step-2: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the node selects one node, among all the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not in the tree like structure, which is nearest to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root, and adds this to the tree.The shape of the tree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 changed .</a:t>
            </a:r>
          </a:p>
        </p:txBody>
      </p:sp>
      <p:sp>
        <p:nvSpPr>
          <p:cNvPr id="159748" name="object 4">
            <a:extLst>
              <a:ext uri="{FF2B5EF4-FFF2-40B4-BE49-F238E27FC236}">
                <a16:creationId xmlns:a16="http://schemas.microsoft.com/office/drawing/2014/main" id="{6686ED02-F1B7-DDE8-0F1D-875DB5BBD73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37050"/>
            <a:ext cx="738505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Step-3: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this node is added to the tree, the cost of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nodes not in the tree needs to be updated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paths may have been changed.</a:t>
            </a:r>
          </a:p>
        </p:txBody>
      </p:sp>
      <p:sp>
        <p:nvSpPr>
          <p:cNvPr id="159749" name="object 5">
            <a:extLst>
              <a:ext uri="{FF2B5EF4-FFF2-40B4-BE49-F238E27FC236}">
                <a16:creationId xmlns:a16="http://schemas.microsoft.com/office/drawing/2014/main" id="{8B7A7023-1046-1839-88F0-58B5A2EFE56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2900" y="6022975"/>
            <a:ext cx="73834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63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Step-4: </a:t>
            </a:r>
            <a:r>
              <a:rPr lang="ru-RU" alt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node repeats the Step 2. and Step 3. until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CCDB45F-BE16-5546-0AC7-6F6D1EAEC7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634038"/>
            <a:ext cx="4416425" cy="388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64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5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are</a:t>
            </a:r>
            <a:r>
              <a:rPr sz="25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</a:t>
            </a:r>
            <a:r>
              <a:rPr sz="25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the tree</a:t>
            </a:r>
          </a:p>
        </p:txBody>
      </p:sp>
      <p:sp>
        <p:nvSpPr>
          <p:cNvPr id="159751" name="object 8">
            <a:extLst>
              <a:ext uri="{FF2B5EF4-FFF2-40B4-BE49-F238E27FC236}">
                <a16:creationId xmlns:a16="http://schemas.microsoft.com/office/drawing/2014/main" id="{202BB95F-5E4D-A5CC-5DED-CCFBE3D63EF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156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object 1">
            <a:extLst>
              <a:ext uri="{FF2B5EF4-FFF2-40B4-BE49-F238E27FC236}">
                <a16:creationId xmlns:a16="http://schemas.microsoft.com/office/drawing/2014/main" id="{40B23133-C9DA-0B2E-5396-28F1A17E993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0771" name="object 3">
            <a:extLst>
              <a:ext uri="{FF2B5EF4-FFF2-40B4-BE49-F238E27FC236}">
                <a16:creationId xmlns:a16="http://schemas.microsoft.com/office/drawing/2014/main" id="{BA18AC28-1344-EE91-E912-92241445FB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274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60772" name="object 5">
            <a:extLst>
              <a:ext uri="{FF2B5EF4-FFF2-40B4-BE49-F238E27FC236}">
                <a16:creationId xmlns:a16="http://schemas.microsoft.com/office/drawing/2014/main" id="{1C37EC7C-5F7B-A7D6-C0E7-391D390EDE9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157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object 1">
            <a:extLst>
              <a:ext uri="{FF2B5EF4-FFF2-40B4-BE49-F238E27FC236}">
                <a16:creationId xmlns:a16="http://schemas.microsoft.com/office/drawing/2014/main" id="{2FF762BD-1F04-A3E7-75F8-8D12E7BC38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795" name="object 4">
            <a:extLst>
              <a:ext uri="{FF2B5EF4-FFF2-40B4-BE49-F238E27FC236}">
                <a16:creationId xmlns:a16="http://schemas.microsoft.com/office/drawing/2014/main" id="{57C0E863-960A-1412-A737-76094ED80E8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158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object 1">
            <a:extLst>
              <a:ext uri="{FF2B5EF4-FFF2-40B4-BE49-F238E27FC236}">
                <a16:creationId xmlns:a16="http://schemas.microsoft.com/office/drawing/2014/main" id="{EC00F7B8-6862-90C7-8B0D-7DE1CE136E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2819" name="object 4">
            <a:extLst>
              <a:ext uri="{FF2B5EF4-FFF2-40B4-BE49-F238E27FC236}">
                <a16:creationId xmlns:a16="http://schemas.microsoft.com/office/drawing/2014/main" id="{62986C5B-470D-BC44-3982-E8FDFBCC0E4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159</a:t>
            </a: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object 1">
            <a:extLst>
              <a:ext uri="{FF2B5EF4-FFF2-40B4-BE49-F238E27FC236}">
                <a16:creationId xmlns:a16="http://schemas.microsoft.com/office/drawing/2014/main" id="{7A62A6B6-C4D2-B464-861B-CF80E80DC6F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43" name="object 4">
            <a:extLst>
              <a:ext uri="{FF2B5EF4-FFF2-40B4-BE49-F238E27FC236}">
                <a16:creationId xmlns:a16="http://schemas.microsoft.com/office/drawing/2014/main" id="{DF3DF00B-0504-D18B-301B-ED1AFDD591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160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object 1">
            <a:extLst>
              <a:ext uri="{FF2B5EF4-FFF2-40B4-BE49-F238E27FC236}">
                <a16:creationId xmlns:a16="http://schemas.microsoft.com/office/drawing/2014/main" id="{893AB3D4-1B8F-F7AB-C65D-BA75ABAFF0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169F643-E211-2D53-C622-EBDF9BA386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4279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 Shortest</a:t>
            </a:r>
            <a:r>
              <a:rPr sz="39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First (OSPF)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fundamentals</a:t>
            </a:r>
          </a:p>
        </p:txBody>
      </p:sp>
      <p:sp>
        <p:nvSpPr>
          <p:cNvPr id="164868" name="object 4">
            <a:extLst>
              <a:ext uri="{FF2B5EF4-FFF2-40B4-BE49-F238E27FC236}">
                <a16:creationId xmlns:a16="http://schemas.microsoft.com/office/drawing/2014/main" id="{B901D5EE-2CC2-2B4B-7252-D12D8963A22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shortest path first (OSPF)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link-state routing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path between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the destination router using its own shortest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first (SPF) algorithm.</a:t>
            </a:r>
          </a:p>
        </p:txBody>
      </p:sp>
      <p:sp>
        <p:nvSpPr>
          <p:cNvPr id="164869" name="object 5">
            <a:extLst>
              <a:ext uri="{FF2B5EF4-FFF2-40B4-BE49-F238E27FC236}">
                <a16:creationId xmlns:a16="http://schemas.microsoft.com/office/drawing/2014/main" id="{92B74904-29B9-7E25-2F06-A3E4A965263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11575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link-state routing protocol is a protocol which uses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updates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i.e., if there is a change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in the learned routing table then the updates are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triggered only, not like the distance-vector routing protocol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 routing table are exchanged at a period of time.</a:t>
            </a:r>
          </a:p>
        </p:txBody>
      </p:sp>
      <p:sp>
        <p:nvSpPr>
          <p:cNvPr id="164870" name="object 7">
            <a:extLst>
              <a:ext uri="{FF2B5EF4-FFF2-40B4-BE49-F238E27FC236}">
                <a16:creationId xmlns:a16="http://schemas.microsoft.com/office/drawing/2014/main" id="{F4586436-F15A-E9E5-5DD4-91DACFBDC70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161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1">
            <a:extLst>
              <a:ext uri="{FF2B5EF4-FFF2-40B4-BE49-F238E27FC236}">
                <a16:creationId xmlns:a16="http://schemas.microsoft.com/office/drawing/2014/main" id="{6986F8FB-2347-BD77-11D9-C5479BAF8E5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AFE18DB2-2B97-20D4-8774-EB9A8E329D4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6523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Modes in packet switching</a:t>
            </a:r>
          </a:p>
        </p:txBody>
      </p:sp>
      <p:sp>
        <p:nvSpPr>
          <p:cNvPr id="18436" name="object 4">
            <a:extLst>
              <a:ext uri="{FF2B5EF4-FFF2-40B4-BE49-F238E27FC236}">
                <a16:creationId xmlns:a16="http://schemas.microsoft.com/office/drawing/2014/main" id="{91D80159-3175-CFBD-5B0D-DC4FDE7569A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5043488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oriented packet switching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less packet switching</a:t>
            </a: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object 1">
            <a:extLst>
              <a:ext uri="{FF2B5EF4-FFF2-40B4-BE49-F238E27FC236}">
                <a16:creationId xmlns:a16="http://schemas.microsoft.com/office/drawing/2014/main" id="{AA3A980D-5EC4-E423-84B6-2C2FA07CFF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5891" name="object 3">
            <a:extLst>
              <a:ext uri="{FF2B5EF4-FFF2-40B4-BE49-F238E27FC236}">
                <a16:creationId xmlns:a16="http://schemas.microsoft.com/office/drawing/2014/main" id="{5FE6A9F2-78B3-54EE-8D38-334477645E7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100138"/>
            <a:ext cx="738663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protocol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works on the protocol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89 and uses AD value 110. OSPF uses multicast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224.0.0.5 for normal communication and 224.0.0.6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update to designated router(DR)/Backup Designated</a:t>
            </a:r>
          </a:p>
          <a:p>
            <a:pPr eaLnBrk="1" hangingPunct="1">
              <a:lnSpc>
                <a:spcPts val="237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(BDR).</a:t>
            </a:r>
          </a:p>
        </p:txBody>
      </p:sp>
      <p:sp>
        <p:nvSpPr>
          <p:cNvPr id="165892" name="object 4">
            <a:extLst>
              <a:ext uri="{FF2B5EF4-FFF2-40B4-BE49-F238E27FC236}">
                <a16:creationId xmlns:a16="http://schemas.microsoft.com/office/drawing/2014/main" id="{2FE205AD-F945-68BD-4D14-7E1A211672D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6050"/>
            <a:ext cx="13970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</a:p>
        </p:txBody>
      </p:sp>
      <p:sp>
        <p:nvSpPr>
          <p:cNvPr id="165893" name="object 5">
            <a:extLst>
              <a:ext uri="{FF2B5EF4-FFF2-40B4-BE49-F238E27FC236}">
                <a16:creationId xmlns:a16="http://schemas.microsoft.com/office/drawing/2014/main" id="{3D492002-2570-7099-036A-A76865AF236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02675" y="2686050"/>
            <a:ext cx="2921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25"/>
              </a:lnSpc>
              <a:buSzTx/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0CEF5D5-87B6-4285-E091-3D426CAED0D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987675"/>
            <a:ext cx="7100888" cy="6492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4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</a:t>
            </a:r>
            <a:r>
              <a:rPr sz="2200" spc="3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neighbourship</a:t>
            </a:r>
            <a:r>
              <a:rPr sz="22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200" spc="3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OSPF,</a:t>
            </a:r>
            <a:r>
              <a:rPr sz="2200" spc="35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200" spc="3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200" spc="3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criteria</a:t>
            </a:r>
            <a:r>
              <a:rPr sz="2200" spc="3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200" spc="3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both</a:t>
            </a:r>
          </a:p>
          <a:p>
            <a:pPr eaLnBrk="0" fontAlgn="auto" hangingPunct="0">
              <a:lnSpc>
                <a:spcPts val="2376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routers:</a:t>
            </a:r>
          </a:p>
        </p:txBody>
      </p:sp>
      <p:sp>
        <p:nvSpPr>
          <p:cNvPr id="165895" name="object 7">
            <a:extLst>
              <a:ext uri="{FF2B5EF4-FFF2-40B4-BE49-F238E27FC236}">
                <a16:creationId xmlns:a16="http://schemas.microsoft.com/office/drawing/2014/main" id="{05A39879-FD97-3078-01D8-C7661A0BF7F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667125"/>
            <a:ext cx="457517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present in same area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must be unique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mask should be same</a:t>
            </a:r>
          </a:p>
          <a:p>
            <a:pPr eaLnBrk="1" hangingPunct="1">
              <a:lnSpc>
                <a:spcPts val="2425"/>
              </a:lnSpc>
              <a:spcBef>
                <a:spcPts val="58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and dead timer should be same</a:t>
            </a:r>
          </a:p>
          <a:p>
            <a:pPr eaLnBrk="1" hangingPunct="1">
              <a:lnSpc>
                <a:spcPts val="2425"/>
              </a:lnSpc>
              <a:spcBef>
                <a:spcPts val="5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flag must match</a:t>
            </a:r>
          </a:p>
        </p:txBody>
      </p:sp>
      <p:sp>
        <p:nvSpPr>
          <p:cNvPr id="165896" name="object 8">
            <a:extLst>
              <a:ext uri="{FF2B5EF4-FFF2-40B4-BE49-F238E27FC236}">
                <a16:creationId xmlns:a16="http://schemas.microsoft.com/office/drawing/2014/main" id="{C0507BD5-31D0-DDEC-55AC-AF9DC93DDF2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7838"/>
            <a:ext cx="34591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must match</a:t>
            </a:r>
          </a:p>
        </p:txBody>
      </p:sp>
      <p:sp>
        <p:nvSpPr>
          <p:cNvPr id="165897" name="object 10">
            <a:extLst>
              <a:ext uri="{FF2B5EF4-FFF2-40B4-BE49-F238E27FC236}">
                <a16:creationId xmlns:a16="http://schemas.microsoft.com/office/drawing/2014/main" id="{0FCAE304-84CC-D388-2A35-2724E7EDDDF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162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object 1">
            <a:extLst>
              <a:ext uri="{FF2B5EF4-FFF2-40B4-BE49-F238E27FC236}">
                <a16:creationId xmlns:a16="http://schemas.microsoft.com/office/drawing/2014/main" id="{FAE979D1-739C-82EB-77A1-7DC9D58451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8BD94FC-4AA9-81F5-35DB-5C884F9F24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6916" name="object 4">
            <a:extLst>
              <a:ext uri="{FF2B5EF4-FFF2-40B4-BE49-F238E27FC236}">
                <a16:creationId xmlns:a16="http://schemas.microsoft.com/office/drawing/2014/main" id="{52BBABB1-0D7A-864B-F060-F5383AD46D1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26924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messages –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3BC037C-039D-7625-5875-0DC9CEA593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6462713" cy="741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uses certain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messages for the communication</a:t>
            </a:r>
          </a:p>
          <a:p>
            <a:pPr eaLnBrk="0" fontAlgn="auto" hangingPunct="0">
              <a:lnSpc>
                <a:spcPts val="2657"/>
              </a:lnSpc>
              <a:spcBef>
                <a:spcPts val="17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 the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 operating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OSPF.</a:t>
            </a:r>
          </a:p>
        </p:txBody>
      </p:sp>
      <p:sp>
        <p:nvSpPr>
          <p:cNvPr id="166918" name="object 6">
            <a:extLst>
              <a:ext uri="{FF2B5EF4-FFF2-40B4-BE49-F238E27FC236}">
                <a16:creationId xmlns:a16="http://schemas.microsoft.com/office/drawing/2014/main" id="{4BFAF381-DCBF-9BF2-49E9-9965498149A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90813"/>
            <a:ext cx="737711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message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keep alive messages used for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 discovery /recovery. These are exchanged in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10 seconds. This include following information :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I’d, Hello/dead interval, Area I’d, Router priority,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IP address, authentication data.</a:t>
            </a:r>
          </a:p>
        </p:txBody>
      </p:sp>
      <p:sp>
        <p:nvSpPr>
          <p:cNvPr id="166919" name="object 7">
            <a:extLst>
              <a:ext uri="{FF2B5EF4-FFF2-40B4-BE49-F238E27FC236}">
                <a16:creationId xmlns:a16="http://schemas.microsoft.com/office/drawing/2014/main" id="{63E2806E-8AD3-15A3-06D3-97F77911690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19250" y="4868863"/>
            <a:ext cx="73199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Description (DBD)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OSPF routes of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router. This contains topology of an AS or an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(routing domain).</a:t>
            </a:r>
          </a:p>
        </p:txBody>
      </p:sp>
      <p:sp>
        <p:nvSpPr>
          <p:cNvPr id="166920" name="object 9">
            <a:extLst>
              <a:ext uri="{FF2B5EF4-FFF2-40B4-BE49-F238E27FC236}">
                <a16:creationId xmlns:a16="http://schemas.microsoft.com/office/drawing/2014/main" id="{214BEB16-209B-E88B-767E-A6EAFA4F3DF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163</a:t>
            </a: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object 1">
            <a:extLst>
              <a:ext uri="{FF2B5EF4-FFF2-40B4-BE49-F238E27FC236}">
                <a16:creationId xmlns:a16="http://schemas.microsoft.com/office/drawing/2014/main" id="{08101238-758C-45D1-4112-D41F67F2DB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0F1D05-5DE4-0348-012F-1F7EA68952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4038"/>
            <a:ext cx="4291013" cy="657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77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message</a:t>
            </a:r>
            <a:r>
              <a:rPr sz="4400" b="1" spc="1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–</a:t>
            </a:r>
          </a:p>
        </p:txBody>
      </p:sp>
      <p:sp>
        <p:nvSpPr>
          <p:cNvPr id="167940" name="object 4">
            <a:extLst>
              <a:ext uri="{FF2B5EF4-FFF2-40B4-BE49-F238E27FC236}">
                <a16:creationId xmlns:a16="http://schemas.microsoft.com/office/drawing/2014/main" id="{D56DC8B7-DD33-92BF-D879-F5961665819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3038"/>
            <a:ext cx="7388225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request (LSR)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DBD, it compares it with its own DBD. If the DBD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 has some more updates than its own DBD then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 is being sent to its neighbor.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update (LSU)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router receives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LSR, it responds with LSU message containing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requested.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acknowledgement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reliability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link state exchange process. It is sent as the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of LSU.</a:t>
            </a:r>
          </a:p>
          <a:p>
            <a:pPr eaLnBrk="1" hangingPunct="1">
              <a:lnSpc>
                <a:spcPts val="2650"/>
              </a:lnSpc>
              <a:spcBef>
                <a:spcPts val="23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state advertisement (LSA)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OSPF data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that contains link-state routing information,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only with the routers to which adjacency has</a:t>
            </a:r>
          </a:p>
          <a:p>
            <a:pPr eaLnBrk="1" hangingPunct="1">
              <a:lnSpc>
                <a:spcPts val="23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 formed.</a:t>
            </a:r>
          </a:p>
        </p:txBody>
      </p:sp>
      <p:sp>
        <p:nvSpPr>
          <p:cNvPr id="167941" name="object 6">
            <a:extLst>
              <a:ext uri="{FF2B5EF4-FFF2-40B4-BE49-F238E27FC236}">
                <a16:creationId xmlns:a16="http://schemas.microsoft.com/office/drawing/2014/main" id="{A086B412-EB9C-20A3-36E9-32160735773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164</a:t>
            </a:r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object 1">
            <a:extLst>
              <a:ext uri="{FF2B5EF4-FFF2-40B4-BE49-F238E27FC236}">
                <a16:creationId xmlns:a16="http://schemas.microsoft.com/office/drawing/2014/main" id="{EE3F3F7B-5D81-85CF-3686-343E4527EB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89E6B7-4368-56E3-5E03-AD70B440DA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218281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Timers</a:t>
            </a:r>
            <a:r>
              <a:rPr sz="39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68964" name="object 4">
            <a:extLst>
              <a:ext uri="{FF2B5EF4-FFF2-40B4-BE49-F238E27FC236}">
                <a16:creationId xmlns:a16="http://schemas.microsoft.com/office/drawing/2014/main" id="{382D1FA8-1A66-9451-128C-A7AC04698A7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OSPF router sends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hello message on an interface. It is 10 seconds by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default.</a:t>
            </a:r>
          </a:p>
        </p:txBody>
      </p:sp>
      <p:sp>
        <p:nvSpPr>
          <p:cNvPr id="168965" name="object 5">
            <a:extLst>
              <a:ext uri="{FF2B5EF4-FFF2-40B4-BE49-F238E27FC236}">
                <a16:creationId xmlns:a16="http://schemas.microsoft.com/office/drawing/2014/main" id="{BA8BB2DB-9FFB-78DA-6F8A-2CD2FD065C3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timer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interval in which the neighbor will be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declared dead if it is not able to send the hello packet . It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40 seconds by default.It is usually 4 times the hello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but can be configured manually according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need.</a:t>
            </a:r>
          </a:p>
        </p:txBody>
      </p:sp>
      <p:sp>
        <p:nvSpPr>
          <p:cNvPr id="168966" name="object 7">
            <a:extLst>
              <a:ext uri="{FF2B5EF4-FFF2-40B4-BE49-F238E27FC236}">
                <a16:creationId xmlns:a16="http://schemas.microsoft.com/office/drawing/2014/main" id="{7BFEDA6E-94BB-E64E-1CC2-DCEB8402A1B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165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object 2">
            <a:extLst>
              <a:ext uri="{FF2B5EF4-FFF2-40B4-BE49-F238E27FC236}">
                <a16:creationId xmlns:a16="http://schemas.microsoft.com/office/drawing/2014/main" id="{6FC75F1F-21C0-2FBC-B4FC-A951999AF88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309563"/>
            <a:ext cx="15017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69987" name="object 2">
            <a:extLst>
              <a:ext uri="{FF2B5EF4-FFF2-40B4-BE49-F238E27FC236}">
                <a16:creationId xmlns:a16="http://schemas.microsoft.com/office/drawing/2014/main" id="{0B4B8FD8-74BB-180D-19C8-E7F94573D7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9988" name="object 4">
            <a:extLst>
              <a:ext uri="{FF2B5EF4-FFF2-40B4-BE49-F238E27FC236}">
                <a16:creationId xmlns:a16="http://schemas.microsoft.com/office/drawing/2014/main" id="{8F7807B4-EDFD-7164-6F76-F4812B64A9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285750"/>
            <a:ext cx="7342188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4363"/>
              </a:lnSpc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supports/provides/advantages</a:t>
            </a:r>
          </a:p>
          <a:p>
            <a:pPr>
              <a:lnSpc>
                <a:spcPts val="4363"/>
              </a:lnSpc>
              <a:spcBef>
                <a:spcPts val="275"/>
              </a:spcBef>
              <a:buSzTx/>
              <a:buFontTx/>
              <a:buNone/>
            </a:pPr>
            <a:r>
              <a:rPr lang="en-US" altLang="en-US" sz="3900" b="1">
                <a:solidFill>
                  <a:srgbClr val="57231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</a:p>
        </p:txBody>
      </p:sp>
      <p:sp>
        <p:nvSpPr>
          <p:cNvPr id="169989" name="object 5">
            <a:extLst>
              <a:ext uri="{FF2B5EF4-FFF2-40B4-BE49-F238E27FC236}">
                <a16:creationId xmlns:a16="http://schemas.microsoft.com/office/drawing/2014/main" id="{05052EB5-5C5B-EC1F-0473-C6BBCBBF8F4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16063"/>
            <a:ext cx="49164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IPv4 and IPv6 routed protocols</a:t>
            </a:r>
          </a:p>
        </p:txBody>
      </p:sp>
      <p:sp>
        <p:nvSpPr>
          <p:cNvPr id="169990" name="object 6">
            <a:extLst>
              <a:ext uri="{FF2B5EF4-FFF2-40B4-BE49-F238E27FC236}">
                <a16:creationId xmlns:a16="http://schemas.microsoft.com/office/drawing/2014/main" id="{7A7E2B6B-F386-D697-502E-C2FB8792BFC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957388"/>
            <a:ext cx="61928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with equal cost routes for same</a:t>
            </a:r>
          </a:p>
        </p:txBody>
      </p:sp>
      <p:sp>
        <p:nvSpPr>
          <p:cNvPr id="169991" name="object 7">
            <a:extLst>
              <a:ext uri="{FF2B5EF4-FFF2-40B4-BE49-F238E27FC236}">
                <a16:creationId xmlns:a16="http://schemas.microsoft.com/office/drawing/2014/main" id="{11F54399-52E3-C06B-A54B-5C1CB7A2349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324100"/>
            <a:ext cx="149066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</p:txBody>
      </p:sp>
      <p:sp>
        <p:nvSpPr>
          <p:cNvPr id="169992" name="object 8">
            <a:extLst>
              <a:ext uri="{FF2B5EF4-FFF2-40B4-BE49-F238E27FC236}">
                <a16:creationId xmlns:a16="http://schemas.microsoft.com/office/drawing/2014/main" id="{B946DA41-79C6-2061-2FB2-B39BE17C0FE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767013"/>
            <a:ext cx="438626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VLSM and route summarization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Unlimited hop counts</a:t>
            </a:r>
          </a:p>
        </p:txBody>
      </p:sp>
      <p:sp>
        <p:nvSpPr>
          <p:cNvPr id="169993" name="object 9">
            <a:extLst>
              <a:ext uri="{FF2B5EF4-FFF2-40B4-BE49-F238E27FC236}">
                <a16:creationId xmlns:a16="http://schemas.microsoft.com/office/drawing/2014/main" id="{4B06C25F-4AC6-B2CA-2585-A3B9DD20280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651250"/>
            <a:ext cx="55499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updates for fast convergence</a:t>
            </a:r>
          </a:p>
          <a:p>
            <a:pPr eaLnBrk="1" hangingPunct="1">
              <a:lnSpc>
                <a:spcPts val="2650"/>
              </a:lnSpc>
              <a:spcBef>
                <a:spcPts val="76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loop free topology using SPF algorithm</a:t>
            </a:r>
          </a:p>
          <a:p>
            <a:pPr eaLnBrk="1" hangingPunct="1">
              <a:lnSpc>
                <a:spcPts val="2650"/>
              </a:lnSpc>
              <a:spcBef>
                <a:spcPts val="813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on most routers</a:t>
            </a:r>
          </a:p>
        </p:txBody>
      </p:sp>
      <p:sp>
        <p:nvSpPr>
          <p:cNvPr id="169994" name="object 10">
            <a:extLst>
              <a:ext uri="{FF2B5EF4-FFF2-40B4-BE49-F238E27FC236}">
                <a16:creationId xmlns:a16="http://schemas.microsoft.com/office/drawing/2014/main" id="{A2304256-CB67-0C52-6731-CF6ABFCEF92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976813"/>
            <a:ext cx="264636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Classless protocol</a:t>
            </a:r>
          </a:p>
        </p:txBody>
      </p:sp>
      <p:sp>
        <p:nvSpPr>
          <p:cNvPr id="169995" name="object 12">
            <a:extLst>
              <a:ext uri="{FF2B5EF4-FFF2-40B4-BE49-F238E27FC236}">
                <a16:creationId xmlns:a16="http://schemas.microsoft.com/office/drawing/2014/main" id="{9B72C681-00BA-4FD7-515F-75282E4D4F5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166</a:t>
            </a:r>
          </a:p>
        </p:txBody>
      </p:sp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object 1">
            <a:extLst>
              <a:ext uri="{FF2B5EF4-FFF2-40B4-BE49-F238E27FC236}">
                <a16:creationId xmlns:a16="http://schemas.microsoft.com/office/drawing/2014/main" id="{861D7058-990B-9BD1-CEF2-626B5F8432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38EE9F2-606D-5D6E-07B9-BB1058CF7E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57721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Open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shortest</a:t>
            </a:r>
            <a:r>
              <a:rPr sz="39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9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first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(OSPF)</a:t>
            </a:r>
            <a:r>
              <a:rPr sz="39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 roles</a:t>
            </a:r>
            <a:r>
              <a:rPr sz="39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1012" name="object 4">
            <a:extLst>
              <a:ext uri="{FF2B5EF4-FFF2-40B4-BE49-F238E27FC236}">
                <a16:creationId xmlns:a16="http://schemas.microsoft.com/office/drawing/2014/main" id="{D0F8430C-643E-D02D-B08B-363A31FE5FA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0494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area is a group of contiguous network and routers.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 belonging to same area shares a common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table and area I’d. The area I’d is associated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router ’s interface as a router can belong to more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0647058-0867-67D7-E8AF-C86F988380A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3517900"/>
            <a:ext cx="68294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than one area.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 are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some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roles of router 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171014" name="object 7">
            <a:extLst>
              <a:ext uri="{FF2B5EF4-FFF2-40B4-BE49-F238E27FC236}">
                <a16:creationId xmlns:a16="http://schemas.microsoft.com/office/drawing/2014/main" id="{2C4DB21C-00E6-34F6-6433-29BD1021430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167</a:t>
            </a: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object 1">
            <a:extLst>
              <a:ext uri="{FF2B5EF4-FFF2-40B4-BE49-F238E27FC236}">
                <a16:creationId xmlns:a16="http://schemas.microsoft.com/office/drawing/2014/main" id="{59E1B43D-3836-0CB9-E375-B17FBD14079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2035" name="object 3">
            <a:extLst>
              <a:ext uri="{FF2B5EF4-FFF2-40B4-BE49-F238E27FC236}">
                <a16:creationId xmlns:a16="http://schemas.microsoft.com/office/drawing/2014/main" id="{BBE2D62C-2A55-579C-F984-C33B2DCDBB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638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OSPF</a:t>
            </a:r>
          </a:p>
        </p:txBody>
      </p:sp>
      <p:sp>
        <p:nvSpPr>
          <p:cNvPr id="172036" name="object 5">
            <a:extLst>
              <a:ext uri="{FF2B5EF4-FFF2-40B4-BE49-F238E27FC236}">
                <a16:creationId xmlns:a16="http://schemas.microsoft.com/office/drawing/2014/main" id="{EA976C35-81D0-EFA6-5B7C-DA02F2E3476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168</a:t>
            </a:r>
          </a:p>
        </p:txBody>
      </p:sp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object 1">
            <a:extLst>
              <a:ext uri="{FF2B5EF4-FFF2-40B4-BE49-F238E27FC236}">
                <a16:creationId xmlns:a16="http://schemas.microsoft.com/office/drawing/2014/main" id="{7DDACAEB-DD8E-B116-0BB3-C31BC6D4C0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8AF9D79-2CE7-76E9-2032-41D91947E3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377825"/>
            <a:ext cx="39243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 Border</a:t>
            </a:r>
            <a:r>
              <a:rPr sz="32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3060" name="object 4">
            <a:extLst>
              <a:ext uri="{FF2B5EF4-FFF2-40B4-BE49-F238E27FC236}">
                <a16:creationId xmlns:a16="http://schemas.microsoft.com/office/drawing/2014/main" id="{45F0CBCF-0DF3-E719-C166-89F8CB2B90E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41388"/>
            <a:ext cx="7362825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At the borders of an area, special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routers are present called as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border routers, it is used to summarize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information about the area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it to the other areas.</a:t>
            </a:r>
          </a:p>
        </p:txBody>
      </p:sp>
      <p:sp>
        <p:nvSpPr>
          <p:cNvPr id="173061" name="object 5">
            <a:extLst>
              <a:ext uri="{FF2B5EF4-FFF2-40B4-BE49-F238E27FC236}">
                <a16:creationId xmlns:a16="http://schemas.microsoft.com/office/drawing/2014/main" id="{4005EB22-E3C7-8F78-E3BD-5DE4A7CFC50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55988"/>
            <a:ext cx="7110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belong to both an area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228F1FE-8956-F2C3-0DCD-244F629AF1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43350"/>
            <a:ext cx="34925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the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backbone.</a:t>
            </a:r>
          </a:p>
        </p:txBody>
      </p:sp>
      <p:sp>
        <p:nvSpPr>
          <p:cNvPr id="173063" name="object 7">
            <a:extLst>
              <a:ext uri="{FF2B5EF4-FFF2-40B4-BE49-F238E27FC236}">
                <a16:creationId xmlns:a16="http://schemas.microsoft.com/office/drawing/2014/main" id="{0872CFB4-18EE-6BCC-D485-5D818B2B1AF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08500"/>
            <a:ext cx="64103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responsible for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packets outside the area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through backbone router.</a:t>
            </a:r>
          </a:p>
        </p:txBody>
      </p:sp>
      <p:sp>
        <p:nvSpPr>
          <p:cNvPr id="173064" name="object 9">
            <a:extLst>
              <a:ext uri="{FF2B5EF4-FFF2-40B4-BE49-F238E27FC236}">
                <a16:creationId xmlns:a16="http://schemas.microsoft.com/office/drawing/2014/main" id="{6F24E3D0-B189-F203-32B4-30B37E3EF55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169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object 1">
            <a:extLst>
              <a:ext uri="{FF2B5EF4-FFF2-40B4-BE49-F238E27FC236}">
                <a16:creationId xmlns:a16="http://schemas.microsoft.com/office/drawing/2014/main" id="{DCB22037-9D62-AD75-AA57-32548F70802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68DF8E8-EFBE-45EA-84D3-80DD659E37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983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Backbone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</a:t>
            </a:r>
          </a:p>
        </p:txBody>
      </p:sp>
      <p:sp>
        <p:nvSpPr>
          <p:cNvPr id="174084" name="object 4">
            <a:extLst>
              <a:ext uri="{FF2B5EF4-FFF2-40B4-BE49-F238E27FC236}">
                <a16:creationId xmlns:a16="http://schemas.microsoft.com/office/drawing/2014/main" id="{8ADA12E6-EAFF-EEA2-2B59-84D31F8892B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3625"/>
            <a:ext cx="72263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Among the areas inside an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system, is a special area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called the backbone and the routers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inside the backbone is called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backbone routers.</a:t>
            </a:r>
          </a:p>
        </p:txBody>
      </p:sp>
      <p:sp>
        <p:nvSpPr>
          <p:cNvPr id="174085" name="object 5">
            <a:extLst>
              <a:ext uri="{FF2B5EF4-FFF2-40B4-BE49-F238E27FC236}">
                <a16:creationId xmlns:a16="http://schemas.microsoft.com/office/drawing/2014/main" id="{DE466707-6237-CB2C-0D46-17F941EF4A1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78225"/>
            <a:ext cx="73136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primary role of the backbone area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to route traffic between the other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in an AS.</a:t>
            </a:r>
          </a:p>
        </p:txBody>
      </p:sp>
      <p:sp>
        <p:nvSpPr>
          <p:cNvPr id="174086" name="object 6">
            <a:extLst>
              <a:ext uri="{FF2B5EF4-FFF2-40B4-BE49-F238E27FC236}">
                <a16:creationId xmlns:a16="http://schemas.microsoft.com/office/drawing/2014/main" id="{729D1FF9-F1C8-4744-B15C-E6446B38000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5450" y="5589588"/>
            <a:ext cx="643572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router constructs a complete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topological map of the entire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74087" name="object 8">
            <a:extLst>
              <a:ext uri="{FF2B5EF4-FFF2-40B4-BE49-F238E27FC236}">
                <a16:creationId xmlns:a16="http://schemas.microsoft.com/office/drawing/2014/main" id="{19B8773E-71C9-82ED-A4FC-221B3A8AA01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170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object 1">
            <a:extLst>
              <a:ext uri="{FF2B5EF4-FFF2-40B4-BE49-F238E27FC236}">
                <a16:creationId xmlns:a16="http://schemas.microsoft.com/office/drawing/2014/main" id="{A9057848-1034-EEB9-7445-0935768856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5107" name="object 3">
            <a:extLst>
              <a:ext uri="{FF2B5EF4-FFF2-40B4-BE49-F238E27FC236}">
                <a16:creationId xmlns:a16="http://schemas.microsoft.com/office/drawing/2014/main" id="{142C9827-7442-37EC-26C0-1F9A0FF0E41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54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Boundary Routers</a:t>
            </a:r>
          </a:p>
        </p:txBody>
      </p:sp>
      <p:sp>
        <p:nvSpPr>
          <p:cNvPr id="175108" name="object 4">
            <a:extLst>
              <a:ext uri="{FF2B5EF4-FFF2-40B4-BE49-F238E27FC236}">
                <a16:creationId xmlns:a16="http://schemas.microsoft.com/office/drawing/2014/main" id="{65D548ED-E24E-4F99-BE47-67203AF499D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8977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boundary router exchanges routing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information with routers belonging to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others autonomous systems</a:t>
            </a:r>
          </a:p>
        </p:txBody>
      </p:sp>
      <p:sp>
        <p:nvSpPr>
          <p:cNvPr id="175109" name="object 6">
            <a:extLst>
              <a:ext uri="{FF2B5EF4-FFF2-40B4-BE49-F238E27FC236}">
                <a16:creationId xmlns:a16="http://schemas.microsoft.com/office/drawing/2014/main" id="{D978A395-6A41-EF8F-029F-A8259543293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171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1">
            <a:extLst>
              <a:ext uri="{FF2B5EF4-FFF2-40B4-BE49-F238E27FC236}">
                <a16:creationId xmlns:a16="http://schemas.microsoft.com/office/drawing/2014/main" id="{B7E0B303-F69F-1ADB-913E-67E84E4666A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61F1EF8-3506-C14A-75AA-D6A2D1D16E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912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19460" name="object 4">
            <a:extLst>
              <a:ext uri="{FF2B5EF4-FFF2-40B4-BE49-F238E27FC236}">
                <a16:creationId xmlns:a16="http://schemas.microsoft.com/office/drawing/2014/main" id="{D9F9A57F-71C8-6F9D-9389-337B3899ABD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732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starting the transmission, it establishes a logical path</a:t>
            </a:r>
          </a:p>
          <a:p>
            <a:pPr eaLnBrk="1" hangingPunct="1">
              <a:lnSpc>
                <a:spcPts val="2425"/>
              </a:lnSpc>
              <a:spcBef>
                <a:spcPts val="103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virtual connection using signalling protocol, between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and receiver and all packets belongs to this flow will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this predefined route.</a:t>
            </a:r>
          </a:p>
        </p:txBody>
      </p:sp>
      <p:sp>
        <p:nvSpPr>
          <p:cNvPr id="19461" name="object 5">
            <a:extLst>
              <a:ext uri="{FF2B5EF4-FFF2-40B4-BE49-F238E27FC236}">
                <a16:creationId xmlns:a16="http://schemas.microsoft.com/office/drawing/2014/main" id="{EFF7BC90-3C86-C298-F5D6-045ECC1D13B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92488"/>
            <a:ext cx="73850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Circuit ID is provided by switches/routers to uniquely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1A481A5-DA34-22D9-7DE7-728D50FFC1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829050"/>
            <a:ext cx="36623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identify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 connection.</a:t>
            </a:r>
          </a:p>
        </p:txBody>
      </p:sp>
      <p:sp>
        <p:nvSpPr>
          <p:cNvPr id="19463" name="object 7">
            <a:extLst>
              <a:ext uri="{FF2B5EF4-FFF2-40B4-BE49-F238E27FC236}">
                <a16:creationId xmlns:a16="http://schemas.microsoft.com/office/drawing/2014/main" id="{495CC32A-E8DC-2ACF-98F3-024F88E7009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41813"/>
            <a:ext cx="73882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divided into small units and all these small units are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appended with help of sequence number. Overall, three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takes place here- Setup, data transfer and tear down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phase.</a:t>
            </a:r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object 1">
            <a:extLst>
              <a:ext uri="{FF2B5EF4-FFF2-40B4-BE49-F238E27FC236}">
                <a16:creationId xmlns:a16="http://schemas.microsoft.com/office/drawing/2014/main" id="{947D61B6-7C4E-724D-3129-6FB1BB8649F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631295-2976-A851-6A33-83981C7375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035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Internal</a:t>
            </a:r>
            <a:r>
              <a:rPr sz="43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Routers</a:t>
            </a:r>
          </a:p>
        </p:txBody>
      </p:sp>
      <p:sp>
        <p:nvSpPr>
          <p:cNvPr id="176132" name="object 4">
            <a:extLst>
              <a:ext uri="{FF2B5EF4-FFF2-40B4-BE49-F238E27FC236}">
                <a16:creationId xmlns:a16="http://schemas.microsoft.com/office/drawing/2014/main" id="{A0ED33E7-0C59-A6CB-BF1A-331AD3A5D93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These routers are in non backbone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areas and perform only intra AS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routing in the area.</a:t>
            </a:r>
          </a:p>
        </p:txBody>
      </p:sp>
      <p:sp>
        <p:nvSpPr>
          <p:cNvPr id="176133" name="object 6">
            <a:extLst>
              <a:ext uri="{FF2B5EF4-FFF2-40B4-BE49-F238E27FC236}">
                <a16:creationId xmlns:a16="http://schemas.microsoft.com/office/drawing/2014/main" id="{69F855FE-290A-F904-C7A3-5CE3F1F3DB3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172</a:t>
            </a:r>
          </a:p>
        </p:txBody>
      </p:sp>
    </p:spTree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object 1">
            <a:extLst>
              <a:ext uri="{FF2B5EF4-FFF2-40B4-BE49-F238E27FC236}">
                <a16:creationId xmlns:a16="http://schemas.microsoft.com/office/drawing/2014/main" id="{5A968ED2-41E6-AED2-8746-8093F7129C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7155" name="object 3">
            <a:extLst>
              <a:ext uri="{FF2B5EF4-FFF2-40B4-BE49-F238E27FC236}">
                <a16:creationId xmlns:a16="http://schemas.microsoft.com/office/drawing/2014/main" id="{B4CFE395-4110-083B-08A6-C3BB90E1ECC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1606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Summary Border Router (ASBR)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router is connected to a different protocol like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EIGRP, or Border Gateway Protocol, or any other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protocol then it is known as AS.</a:t>
            </a:r>
          </a:p>
        </p:txBody>
      </p:sp>
      <p:sp>
        <p:nvSpPr>
          <p:cNvPr id="177156" name="object 4">
            <a:extLst>
              <a:ext uri="{FF2B5EF4-FFF2-40B4-BE49-F238E27FC236}">
                <a16:creationId xmlns:a16="http://schemas.microsoft.com/office/drawing/2014/main" id="{2C74782D-422D-00E0-99C4-A4690812F4F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559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which connects two different AS (in which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interface is operating OSPF) is known as Area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Border Router.</a:t>
            </a:r>
          </a:p>
        </p:txBody>
      </p:sp>
      <p:sp>
        <p:nvSpPr>
          <p:cNvPr id="177157" name="object 5">
            <a:extLst>
              <a:ext uri="{FF2B5EF4-FFF2-40B4-BE49-F238E27FC236}">
                <a16:creationId xmlns:a16="http://schemas.microsoft.com/office/drawing/2014/main" id="{7B672FDB-C5C8-E1C3-A939-318C9C26B88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29100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routers perform redistribution. ASBRs run both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and another routing protocol, such as RIP or BGP.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ASBRs advertise the exchanged external routing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throughout their AS.</a:t>
            </a:r>
          </a:p>
        </p:txBody>
      </p:sp>
      <p:sp>
        <p:nvSpPr>
          <p:cNvPr id="177158" name="object 7">
            <a:extLst>
              <a:ext uri="{FF2B5EF4-FFF2-40B4-BE49-F238E27FC236}">
                <a16:creationId xmlns:a16="http://schemas.microsoft.com/office/drawing/2014/main" id="{E3177996-8FB2-D026-23BE-DFFAAC1669D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173</a:t>
            </a:r>
          </a:p>
        </p:txBody>
      </p:sp>
    </p:spTree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object 1">
            <a:extLst>
              <a:ext uri="{FF2B5EF4-FFF2-40B4-BE49-F238E27FC236}">
                <a16:creationId xmlns:a16="http://schemas.microsoft.com/office/drawing/2014/main" id="{F00B8C7D-BA75-6E49-E84D-71072176FF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A750A3C-FB28-F48B-8155-25C8C125E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340360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39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78180" name="object 4">
            <a:extLst>
              <a:ext uri="{FF2B5EF4-FFF2-40B4-BE49-F238E27FC236}">
                <a16:creationId xmlns:a16="http://schemas.microsoft.com/office/drawing/2014/main" id="{8266DDA4-852F-7234-B5C1-BA9386BF0A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738822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I’d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highest active IP address present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router. First,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78181" name="object 5">
            <a:extLst>
              <a:ext uri="{FF2B5EF4-FFF2-40B4-BE49-F238E27FC236}">
                <a16:creationId xmlns:a16="http://schemas.microsoft.com/office/drawing/2014/main" id="{8EAFCB2C-2BEA-6644-5093-4B7EC66DCB4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56088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priority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8 bit value assigned to a router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OSPF, used to elect DR and BDR in a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 network.</a:t>
            </a:r>
          </a:p>
        </p:txBody>
      </p:sp>
      <p:sp>
        <p:nvSpPr>
          <p:cNvPr id="178182" name="object 7">
            <a:extLst>
              <a:ext uri="{FF2B5EF4-FFF2-40B4-BE49-F238E27FC236}">
                <a16:creationId xmlns:a16="http://schemas.microsoft.com/office/drawing/2014/main" id="{715D2CD7-1CA4-1C1C-B1D0-B35554262B8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174</a:t>
            </a:r>
          </a:p>
        </p:txBody>
      </p:sp>
    </p:spTree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object 1">
            <a:extLst>
              <a:ext uri="{FF2B5EF4-FFF2-40B4-BE49-F238E27FC236}">
                <a16:creationId xmlns:a16="http://schemas.microsoft.com/office/drawing/2014/main" id="{AD492834-644A-60F0-9372-58E9C43A08B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03" name="object 3">
            <a:extLst>
              <a:ext uri="{FF2B5EF4-FFF2-40B4-BE49-F238E27FC236}">
                <a16:creationId xmlns:a16="http://schemas.microsoft.com/office/drawing/2014/main" id="{F7036855-6748-9ACF-349D-24BC1248D88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70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OSPF terms –</a:t>
            </a:r>
          </a:p>
          <a:p>
            <a:pPr eaLnBrk="1" hangingPunct="1">
              <a:lnSpc>
                <a:spcPts val="2650"/>
              </a:lnSpc>
              <a:spcBef>
                <a:spcPts val="200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Designated Router (DR)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elected to minimize the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C982E25-2D3D-5FE8-60AB-2570E72C2D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20813"/>
            <a:ext cx="7104063" cy="2570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4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4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formed.</a:t>
            </a:r>
            <a:r>
              <a:rPr sz="2400" spc="3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3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distributes</a:t>
            </a:r>
            <a:r>
              <a:rPr sz="2400" spc="3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LSAs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5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5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400" spc="5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5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5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elected</a:t>
            </a:r>
            <a:r>
              <a:rPr sz="2400" spc="54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5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5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  <a:r>
              <a:rPr sz="2400" spc="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400" spc="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400" spc="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</a:t>
            </a:r>
            <a:r>
              <a:rPr sz="2400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shares</a:t>
            </a:r>
            <a:r>
              <a:rPr sz="2400" spc="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their</a:t>
            </a:r>
            <a:r>
              <a:rPr sz="2400" spc="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DBD.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broadcast</a:t>
            </a:r>
            <a:r>
              <a:rPr sz="24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network,</a:t>
            </a:r>
            <a:r>
              <a:rPr sz="2400" spc="1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</a:t>
            </a:r>
            <a:r>
              <a:rPr sz="2400" spc="1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requests</a:t>
            </a:r>
            <a:r>
              <a:rPr sz="24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</a:t>
            </a:r>
            <a:r>
              <a:rPr sz="2400" spc="1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</a:t>
            </a:r>
            <a:r>
              <a:rPr sz="2400" spc="1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update</a:t>
            </a:r>
            <a:r>
              <a:rPr sz="2400" spc="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4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DR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respond to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request with an update.</a:t>
            </a:r>
          </a:p>
        </p:txBody>
      </p:sp>
      <p:sp>
        <p:nvSpPr>
          <p:cNvPr id="179205" name="object 5">
            <a:extLst>
              <a:ext uri="{FF2B5EF4-FFF2-40B4-BE49-F238E27FC236}">
                <a16:creationId xmlns:a16="http://schemas.microsoft.com/office/drawing/2014/main" id="{06997ECD-F63C-236B-9EA4-283DB728E19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402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Designated Router (BDR)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BDR is backup to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in a broadcast network. When DR goes down, BDR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 DR and performs its functions.</a:t>
            </a:r>
          </a:p>
        </p:txBody>
      </p:sp>
      <p:sp>
        <p:nvSpPr>
          <p:cNvPr id="179206" name="object 7">
            <a:extLst>
              <a:ext uri="{FF2B5EF4-FFF2-40B4-BE49-F238E27FC236}">
                <a16:creationId xmlns:a16="http://schemas.microsoft.com/office/drawing/2014/main" id="{7D7E7222-59EF-9D53-B24F-D2D33CFF483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175</a:t>
            </a:r>
          </a:p>
        </p:txBody>
      </p:sp>
    </p:spTree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object 1">
            <a:extLst>
              <a:ext uri="{FF2B5EF4-FFF2-40B4-BE49-F238E27FC236}">
                <a16:creationId xmlns:a16="http://schemas.microsoft.com/office/drawing/2014/main" id="{D0FA4F63-DC82-4638-C4CB-EBAD860C712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A16A71-6269-CE40-6A83-4651E9A1E8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338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terms</a:t>
            </a:r>
            <a:r>
              <a:rPr sz="43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180228" name="object 4">
            <a:extLst>
              <a:ext uri="{FF2B5EF4-FFF2-40B4-BE49-F238E27FC236}">
                <a16:creationId xmlns:a16="http://schemas.microsoft.com/office/drawing/2014/main" id="{02A28EB4-9C86-0878-6693-7F3A84A3B6D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and BDR election takes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in broadcast network or multi-access network.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criteria for the election:</a:t>
            </a:r>
          </a:p>
        </p:txBody>
      </p:sp>
      <p:sp>
        <p:nvSpPr>
          <p:cNvPr id="180229" name="object 5">
            <a:extLst>
              <a:ext uri="{FF2B5EF4-FFF2-40B4-BE49-F238E27FC236}">
                <a16:creationId xmlns:a16="http://schemas.microsoft.com/office/drawing/2014/main" id="{BCFEC299-A3C5-999C-D0D8-F0BD4AC7FE6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highest router priority will be declared</a:t>
            </a:r>
          </a:p>
        </p:txBody>
      </p:sp>
      <p:sp>
        <p:nvSpPr>
          <p:cNvPr id="180230" name="object 6">
            <a:extLst>
              <a:ext uri="{FF2B5EF4-FFF2-40B4-BE49-F238E27FC236}">
                <a16:creationId xmlns:a16="http://schemas.microsoft.com/office/drawing/2014/main" id="{CD5EE951-FE8C-A4E6-ACB0-9F408256657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92300" y="3055938"/>
            <a:ext cx="9810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DR.</a:t>
            </a:r>
          </a:p>
        </p:txBody>
      </p:sp>
      <p:sp>
        <p:nvSpPr>
          <p:cNvPr id="180231" name="object 7">
            <a:extLst>
              <a:ext uri="{FF2B5EF4-FFF2-40B4-BE49-F238E27FC236}">
                <a16:creationId xmlns:a16="http://schemas.microsoft.com/office/drawing/2014/main" id="{167B4092-B435-874F-67DB-0DB658D176C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tie in router priority then highest router I’d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considered. First, the highest loopback address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 If no loopback is configured then the highest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IP address on the interface of the router is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considered.</a:t>
            </a:r>
          </a:p>
        </p:txBody>
      </p:sp>
      <p:sp>
        <p:nvSpPr>
          <p:cNvPr id="180232" name="object 9">
            <a:extLst>
              <a:ext uri="{FF2B5EF4-FFF2-40B4-BE49-F238E27FC236}">
                <a16:creationId xmlns:a16="http://schemas.microsoft.com/office/drawing/2014/main" id="{E1E6703E-485D-278E-C01D-41EDAC51ED4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176</a:t>
            </a:r>
          </a:p>
        </p:txBody>
      </p:sp>
    </p:spTree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object 1">
            <a:extLst>
              <a:ext uri="{FF2B5EF4-FFF2-40B4-BE49-F238E27FC236}">
                <a16:creationId xmlns:a16="http://schemas.microsoft.com/office/drawing/2014/main" id="{7F420300-FA96-64C9-59D5-E615C72A527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166B5A-181A-F770-13D2-9352D75306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34893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states</a:t>
            </a:r>
            <a:r>
              <a:rPr sz="39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53BB59B-79E5-D187-ECCA-D2E85ECD4B4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055688"/>
            <a:ext cx="7386638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</a:t>
            </a:r>
            <a:r>
              <a:rPr sz="2100" spc="6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operating</a:t>
            </a:r>
            <a:r>
              <a:rPr sz="2100" spc="5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goes</a:t>
            </a:r>
            <a:r>
              <a:rPr sz="2100" spc="5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</a:t>
            </a:r>
            <a:r>
              <a:rPr sz="2100" spc="5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certain</a:t>
            </a:r>
            <a:r>
              <a:rPr sz="2100" spc="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states.</a:t>
            </a:r>
            <a:r>
              <a:rPr sz="2100" spc="5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states are:</a:t>
            </a:r>
          </a:p>
        </p:txBody>
      </p:sp>
      <p:sp>
        <p:nvSpPr>
          <p:cNvPr id="181253" name="object 5">
            <a:extLst>
              <a:ext uri="{FF2B5EF4-FFF2-40B4-BE49-F238E27FC236}">
                <a16:creationId xmlns:a16="http://schemas.microsoft.com/office/drawing/2014/main" id="{CB21EB45-5B71-11EB-760F-CF4F75535C2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73238"/>
            <a:ext cx="73866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255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no hello packet have been received on the</a:t>
            </a:r>
          </a:p>
          <a:p>
            <a:pPr eaLnBrk="1" hangingPunct="1">
              <a:lnSpc>
                <a:spcPts val="2325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8309C36-F1D8-A60C-86CD-1707A7BE0D8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2413000"/>
            <a:ext cx="7102475" cy="973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6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</a:t>
            </a:r>
            <a:r>
              <a:rPr sz="2100" spc="6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6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doesn’t</a:t>
            </a:r>
            <a:r>
              <a:rPr sz="21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</a:t>
            </a:r>
            <a:r>
              <a:rPr sz="2100" spc="7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6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6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100" spc="6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325"/>
              </a:lnSpc>
              <a:spcBef>
                <a:spcPts val="19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physically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down.</a:t>
            </a:r>
            <a:r>
              <a:rPr sz="2100" spc="3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Here,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100" spc="3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means</a:t>
            </a:r>
            <a:r>
              <a:rPr sz="2100" spc="3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1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OSPF</a:t>
            </a:r>
            <a:r>
              <a:rPr sz="2100" spc="3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adjacency</a:t>
            </a:r>
            <a:r>
              <a:rPr sz="2100" spc="3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</a:t>
            </a:r>
          </a:p>
          <a:p>
            <a:pPr eaLnBrk="0" fontAlgn="auto" hangingPunct="0">
              <a:lnSpc>
                <a:spcPts val="2325"/>
              </a:lnSpc>
              <a:spcBef>
                <a:spcPts val="244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  <a:r>
              <a:rPr sz="21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1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started yet.</a:t>
            </a:r>
          </a:p>
        </p:txBody>
      </p:sp>
      <p:sp>
        <p:nvSpPr>
          <p:cNvPr id="181255" name="object 7">
            <a:extLst>
              <a:ext uri="{FF2B5EF4-FFF2-40B4-BE49-F238E27FC236}">
                <a16:creationId xmlns:a16="http://schemas.microsoft.com/office/drawing/2014/main" id="{06502DA0-5356-A4D7-252C-E2B4555E159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49638"/>
            <a:ext cx="73850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hello packet have been received from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0BEA24-BC0D-7CB0-0511-A29C0632BB4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770313"/>
            <a:ext cx="145891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router.</a:t>
            </a:r>
          </a:p>
        </p:txBody>
      </p:sp>
      <p:sp>
        <p:nvSpPr>
          <p:cNvPr id="181257" name="object 9">
            <a:extLst>
              <a:ext uri="{FF2B5EF4-FFF2-40B4-BE49-F238E27FC236}">
                <a16:creationId xmlns:a16="http://schemas.microsoft.com/office/drawing/2014/main" id="{311A5B07-6FBA-42D1-A8EA-36423F24DF5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165600"/>
            <a:ext cx="73866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WAY –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2 WAY state, both the routers have received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0F7392F-7C97-1CE3-770D-E3B3C609F5A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486275"/>
            <a:ext cx="7104063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5"/>
              </a:lnSpc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hello</a:t>
            </a:r>
            <a:r>
              <a:rPr sz="2100" spc="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  <a:r>
              <a:rPr sz="2100" spc="2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100" spc="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other</a:t>
            </a:r>
            <a:r>
              <a:rPr sz="2100" spc="21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  <a:r>
              <a:rPr sz="2100" spc="2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Bidirectional</a:t>
            </a:r>
            <a:r>
              <a:rPr sz="2100" spc="2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connectivity</a:t>
            </a:r>
            <a:r>
              <a:rPr sz="2100" spc="2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has</a:t>
            </a:r>
          </a:p>
        </p:txBody>
      </p:sp>
      <p:sp>
        <p:nvSpPr>
          <p:cNvPr id="181259" name="object 11">
            <a:extLst>
              <a:ext uri="{FF2B5EF4-FFF2-40B4-BE49-F238E27FC236}">
                <a16:creationId xmlns:a16="http://schemas.microsoft.com/office/drawing/2014/main" id="{AEA5F759-3AFF-33E4-284B-EE78C94C3FF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805363"/>
            <a:ext cx="657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</a:p>
        </p:txBody>
      </p:sp>
      <p:sp>
        <p:nvSpPr>
          <p:cNvPr id="181260" name="object 12">
            <a:extLst>
              <a:ext uri="{FF2B5EF4-FFF2-40B4-BE49-F238E27FC236}">
                <a16:creationId xmlns:a16="http://schemas.microsoft.com/office/drawing/2014/main" id="{5930E59A-C521-FA88-0BFC-DE97556365B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88250" y="4805363"/>
            <a:ext cx="14081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established.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EF85C88-B793-45E4-D98E-1AC23DA0048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5126038"/>
            <a:ext cx="7102475" cy="654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328"/>
              </a:lnSpc>
              <a:buSzTx/>
              <a:buFontTx/>
              <a:buNone/>
              <a:defRPr/>
            </a:pP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Note</a:t>
            </a:r>
            <a:r>
              <a:rPr sz="2100" b="1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sz="2100" b="1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between</a:t>
            </a:r>
            <a:r>
              <a:rPr sz="21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100" spc="-5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 spc="-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WAY</a:t>
            </a:r>
            <a:r>
              <a:rPr sz="2100" spc="1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</a:t>
            </a:r>
            <a:r>
              <a:rPr sz="2100" spc="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  <a:r>
              <a:rPr sz="2100" spc="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Exstart</a:t>
            </a:r>
            <a:r>
              <a:rPr sz="2100" spc="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state,</a:t>
            </a:r>
            <a:r>
              <a:rPr sz="2100" spc="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1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DR</a:t>
            </a:r>
            <a:r>
              <a:rPr sz="21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</a:t>
            </a:r>
          </a:p>
          <a:p>
            <a:pPr eaLnBrk="0" fontAlgn="auto" hangingPunct="0">
              <a:lnSpc>
                <a:spcPts val="2325"/>
              </a:lnSpc>
              <a:spcBef>
                <a:spcPts val="246"/>
              </a:spcBef>
              <a:buSzTx/>
              <a:buFontTx/>
              <a:buNone/>
              <a:defRPr/>
            </a:pP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BDR election takes</a:t>
            </a:r>
            <a:r>
              <a:rPr sz="21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1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place.</a:t>
            </a:r>
          </a:p>
        </p:txBody>
      </p:sp>
      <p:sp>
        <p:nvSpPr>
          <p:cNvPr id="181262" name="object 15">
            <a:extLst>
              <a:ext uri="{FF2B5EF4-FFF2-40B4-BE49-F238E27FC236}">
                <a16:creationId xmlns:a16="http://schemas.microsoft.com/office/drawing/2014/main" id="{60008F16-6732-44D7-08AC-2A5FF1F0530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177</a:t>
            </a:r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object 1">
            <a:extLst>
              <a:ext uri="{FF2B5EF4-FFF2-40B4-BE49-F238E27FC236}">
                <a16:creationId xmlns:a16="http://schemas.microsoft.com/office/drawing/2014/main" id="{591EE684-65DA-A758-AB77-42479D7F22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2275" name="object 3">
            <a:extLst>
              <a:ext uri="{FF2B5EF4-FFF2-40B4-BE49-F238E27FC236}">
                <a16:creationId xmlns:a16="http://schemas.microsoft.com/office/drawing/2014/main" id="{21FEAD15-9F20-13D5-F796-B855DF10194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82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Exstart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NULL DBD are exchanged.In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state, master and slave election take place.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having the higher router I’d becomes the master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other becomes the slave. This election decides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router will send it’s DBD first (routers who have</a:t>
            </a:r>
          </a:p>
          <a:p>
            <a:pPr eaLnBrk="1" hangingPunct="1">
              <a:lnSpc>
                <a:spcPts val="2650"/>
              </a:lnSpc>
              <a:spcBef>
                <a:spcPts val="16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formed neighbourship will take part in this election).</a:t>
            </a:r>
          </a:p>
        </p:txBody>
      </p:sp>
      <p:sp>
        <p:nvSpPr>
          <p:cNvPr id="182276" name="object 4">
            <a:extLst>
              <a:ext uri="{FF2B5EF4-FFF2-40B4-BE49-F238E27FC236}">
                <a16:creationId xmlns:a16="http://schemas.microsoft.com/office/drawing/2014/main" id="{5EFADE56-D8BA-63EC-3398-BE19E8A575E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3926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the actual DBDs are</a:t>
            </a:r>
          </a:p>
        </p:txBody>
      </p:sp>
      <p:sp>
        <p:nvSpPr>
          <p:cNvPr id="182277" name="object 5">
            <a:extLst>
              <a:ext uri="{FF2B5EF4-FFF2-40B4-BE49-F238E27FC236}">
                <a16:creationId xmlns:a16="http://schemas.microsoft.com/office/drawing/2014/main" id="{D5D06CDB-0258-8B05-8BC0-7D00EC7CC0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4940300"/>
            <a:ext cx="1533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exchanged.</a:t>
            </a:r>
          </a:p>
        </p:txBody>
      </p:sp>
      <p:sp>
        <p:nvSpPr>
          <p:cNvPr id="182278" name="object 7">
            <a:extLst>
              <a:ext uri="{FF2B5EF4-FFF2-40B4-BE49-F238E27FC236}">
                <a16:creationId xmlns:a16="http://schemas.microsoft.com/office/drawing/2014/main" id="{DF9215EA-C10F-2A63-6166-980309812F9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178</a:t>
            </a:r>
          </a:p>
        </p:txBody>
      </p:sp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object 1">
            <a:extLst>
              <a:ext uri="{FF2B5EF4-FFF2-40B4-BE49-F238E27FC236}">
                <a16:creationId xmlns:a16="http://schemas.microsoft.com/office/drawing/2014/main" id="{8EF9A6A9-3314-79DD-F99D-427C9B6505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3299" name="object 3">
            <a:extLst>
              <a:ext uri="{FF2B5EF4-FFF2-40B4-BE49-F238E27FC236}">
                <a16:creationId xmlns:a16="http://schemas.microsoft.com/office/drawing/2014/main" id="{5EB74960-EF3F-B0EF-B5F6-AB99564416B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0239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sate, LSR, LSU and LSA (Link State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7251E86-429F-2DBD-7013-0C9C32CE3B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573213"/>
            <a:ext cx="445928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Acknowledgement) are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exchanged.</a:t>
            </a:r>
          </a:p>
        </p:txBody>
      </p:sp>
      <p:sp>
        <p:nvSpPr>
          <p:cNvPr id="183301" name="object 5">
            <a:extLst>
              <a:ext uri="{FF2B5EF4-FFF2-40B4-BE49-F238E27FC236}">
                <a16:creationId xmlns:a16="http://schemas.microsoft.com/office/drawing/2014/main" id="{F960FC12-B53A-115E-472E-565BE90A63C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9868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–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state, synchronization of all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takes place. OSPF routing can begin only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Full state.</a:t>
            </a:r>
          </a:p>
        </p:txBody>
      </p:sp>
      <p:sp>
        <p:nvSpPr>
          <p:cNvPr id="183302" name="object 7">
            <a:extLst>
              <a:ext uri="{FF2B5EF4-FFF2-40B4-BE49-F238E27FC236}">
                <a16:creationId xmlns:a16="http://schemas.microsoft.com/office/drawing/2014/main" id="{FE837AD4-2282-E4DD-4199-9A128AE5A10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179</a:t>
            </a:r>
          </a:p>
        </p:txBody>
      </p:sp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object 1">
            <a:extLst>
              <a:ext uri="{FF2B5EF4-FFF2-40B4-BE49-F238E27FC236}">
                <a16:creationId xmlns:a16="http://schemas.microsoft.com/office/drawing/2014/main" id="{298555DD-B5EA-C759-7E7D-92E0C05AEE6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FA9D6D2-0B01-C825-B114-960EE9D96B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6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4324" name="object 5">
            <a:extLst>
              <a:ext uri="{FF2B5EF4-FFF2-40B4-BE49-F238E27FC236}">
                <a16:creationId xmlns:a16="http://schemas.microsoft.com/office/drawing/2014/main" id="{25581CCE-EEA4-77FD-6FAF-A48561B45B4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180</a:t>
            </a: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object 1">
            <a:extLst>
              <a:ext uri="{FF2B5EF4-FFF2-40B4-BE49-F238E27FC236}">
                <a16:creationId xmlns:a16="http://schemas.microsoft.com/office/drawing/2014/main" id="{A25E0CAF-C17E-E435-D4FD-BDD7D5973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EE2AE3-2A84-BA86-A3CB-E3816C110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884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OSPF Message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185348" name="object 4">
            <a:extLst>
              <a:ext uri="{FF2B5EF4-FFF2-40B4-BE49-F238E27FC236}">
                <a16:creationId xmlns:a16="http://schemas.microsoft.com/office/drawing/2014/main" id="{C7678EFB-94BE-D739-B092-E884B7087D8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49388"/>
            <a:ext cx="70643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Version: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 that specifies the OSPF protocol</a:t>
            </a:r>
          </a:p>
        </p:txBody>
      </p:sp>
      <p:sp>
        <p:nvSpPr>
          <p:cNvPr id="185349" name="object 5">
            <a:extLst>
              <a:ext uri="{FF2B5EF4-FFF2-40B4-BE49-F238E27FC236}">
                <a16:creationId xmlns:a16="http://schemas.microsoft.com/office/drawing/2014/main" id="{7B1B01F1-1ACD-2355-17BB-14530579DBD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693863"/>
            <a:ext cx="10445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version.</a:t>
            </a:r>
          </a:p>
        </p:txBody>
      </p:sp>
      <p:sp>
        <p:nvSpPr>
          <p:cNvPr id="185350" name="object 6">
            <a:extLst>
              <a:ext uri="{FF2B5EF4-FFF2-40B4-BE49-F238E27FC236}">
                <a16:creationId xmlns:a16="http://schemas.microsoft.com/office/drawing/2014/main" id="{A3242BD8-60A0-6654-58D7-47E7FEA0C59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0129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an 8-bit field. It specifies the type of the OSPF</a:t>
            </a:r>
          </a:p>
        </p:txBody>
      </p:sp>
      <p:sp>
        <p:nvSpPr>
          <p:cNvPr id="185351" name="object 7">
            <a:extLst>
              <a:ext uri="{FF2B5EF4-FFF2-40B4-BE49-F238E27FC236}">
                <a16:creationId xmlns:a16="http://schemas.microsoft.com/office/drawing/2014/main" id="{3C6A5D55-022D-3682-B77A-84DEED6A239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257425"/>
            <a:ext cx="9747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packet.</a:t>
            </a:r>
          </a:p>
        </p:txBody>
      </p:sp>
      <p:sp>
        <p:nvSpPr>
          <p:cNvPr id="185352" name="object 8">
            <a:extLst>
              <a:ext uri="{FF2B5EF4-FFF2-40B4-BE49-F238E27FC236}">
                <a16:creationId xmlns:a16="http://schemas.microsoft.com/office/drawing/2014/main" id="{A437F02E-3B1A-0D58-3FDD-6870D894C42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578100"/>
            <a:ext cx="73294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Message: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16-bit field that defines the total length of the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message, including the header. Therefore, the total length is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equal to the sum of the length of the message and header.</a:t>
            </a:r>
          </a:p>
        </p:txBody>
      </p:sp>
      <p:sp>
        <p:nvSpPr>
          <p:cNvPr id="185353" name="object 9">
            <a:extLst>
              <a:ext uri="{FF2B5EF4-FFF2-40B4-BE49-F238E27FC236}">
                <a16:creationId xmlns:a16="http://schemas.microsoft.com/office/drawing/2014/main" id="{03A69200-7952-A07A-399D-C73C1F32FCB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544888"/>
            <a:ext cx="6945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Source IP address: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address from which the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EA5B0FB-349A-3D9A-B97C-31AE32232C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629025"/>
            <a:ext cx="5913438" cy="563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endParaRPr lang="en-US" sz="20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Arial"/>
              <a:cs typeface="+mn-cs"/>
              <a:sym typeface="Wingdings"/>
            </a:endParaRPr>
          </a:p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packets</a:t>
            </a:r>
            <a:r>
              <a:rPr sz="2000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2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</a:t>
            </a:r>
            <a:r>
              <a:rPr sz="20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sending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2000" spc="-4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address.</a:t>
            </a:r>
          </a:p>
        </p:txBody>
      </p:sp>
      <p:sp>
        <p:nvSpPr>
          <p:cNvPr id="185355" name="object 11">
            <a:extLst>
              <a:ext uri="{FF2B5EF4-FFF2-40B4-BE49-F238E27FC236}">
                <a16:creationId xmlns:a16="http://schemas.microsoft.com/office/drawing/2014/main" id="{A9F5C556-0F3B-B626-4E2D-1DF095202964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798888"/>
            <a:ext cx="71056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Area identification: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defines the area within which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13F20EB-3647-CCEA-0AFC-C6824EF8D2B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4192588"/>
            <a:ext cx="2354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takes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place.</a:t>
            </a:r>
          </a:p>
        </p:txBody>
      </p:sp>
      <p:sp>
        <p:nvSpPr>
          <p:cNvPr id="185357" name="object 13">
            <a:extLst>
              <a:ext uri="{FF2B5EF4-FFF2-40B4-BE49-F238E27FC236}">
                <a16:creationId xmlns:a16="http://schemas.microsoft.com/office/drawing/2014/main" id="{27E7DF06-F039-DCC5-1D6A-D46D2065281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513263"/>
            <a:ext cx="73152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Checksum: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used for error correction and error detection.</a:t>
            </a:r>
          </a:p>
        </p:txBody>
      </p:sp>
      <p:sp>
        <p:nvSpPr>
          <p:cNvPr id="185358" name="object 14">
            <a:extLst>
              <a:ext uri="{FF2B5EF4-FFF2-40B4-BE49-F238E27FC236}">
                <a16:creationId xmlns:a16="http://schemas.microsoft.com/office/drawing/2014/main" id="{25BDAF42-4FFC-6A04-17BB-D4F38689C744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833938"/>
            <a:ext cx="73374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 type: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There are two types of authentication,</a:t>
            </a:r>
          </a:p>
          <a:p>
            <a:pPr eaLnBrk="1" hangingPunct="1">
              <a:lnSpc>
                <a:spcPts val="1913"/>
              </a:lnSpc>
              <a:spcBef>
                <a:spcPts val="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i.e., 0 and 1. Here, 0 means for none that specifies no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authentication is available and 1 means for pwd that specifies</a:t>
            </a:r>
          </a:p>
          <a:p>
            <a:pPr eaLnBrk="1" hangingPunct="1">
              <a:lnSpc>
                <a:spcPts val="1913"/>
              </a:lnSpc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the password-based authentication.</a:t>
            </a:r>
          </a:p>
        </p:txBody>
      </p:sp>
      <p:sp>
        <p:nvSpPr>
          <p:cNvPr id="185359" name="object 15">
            <a:extLst>
              <a:ext uri="{FF2B5EF4-FFF2-40B4-BE49-F238E27FC236}">
                <a16:creationId xmlns:a16="http://schemas.microsoft.com/office/drawing/2014/main" id="{E33A3903-8BFC-0B8B-1D9B-057D85E0CA8E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884863"/>
            <a:ext cx="68945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Authentication: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is a 32-bit field that contains the actual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4C7932A-BF06-F207-40CA-68E4A5475E2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6129338"/>
            <a:ext cx="3751263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data.</a:t>
            </a:r>
          </a:p>
        </p:txBody>
      </p:sp>
      <p:sp>
        <p:nvSpPr>
          <p:cNvPr id="185361" name="object 18">
            <a:extLst>
              <a:ext uri="{FF2B5EF4-FFF2-40B4-BE49-F238E27FC236}">
                <a16:creationId xmlns:a16="http://schemas.microsoft.com/office/drawing/2014/main" id="{C7DA6356-6B8E-648A-FA77-0A2F895E651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181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1">
            <a:extLst>
              <a:ext uri="{FF2B5EF4-FFF2-40B4-BE49-F238E27FC236}">
                <a16:creationId xmlns:a16="http://schemas.microsoft.com/office/drawing/2014/main" id="{65712584-8E22-CE89-E328-0DF00BABD50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3A49F92-EC02-B3E0-1AAE-E3B7D0E8453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3838"/>
            <a:ext cx="6191250" cy="1185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Connection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oriented</a:t>
            </a:r>
            <a:r>
              <a:rPr sz="39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0484" name="object 5">
            <a:extLst>
              <a:ext uri="{FF2B5EF4-FFF2-40B4-BE49-F238E27FC236}">
                <a16:creationId xmlns:a16="http://schemas.microsoft.com/office/drawing/2014/main" id="{3BFD4C1D-9AF2-ACA3-758A-280A14B30DC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</a:t>
            </a:r>
          </a:p>
        </p:txBody>
      </p:sp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object 1">
            <a:extLst>
              <a:ext uri="{FF2B5EF4-FFF2-40B4-BE49-F238E27FC236}">
                <a16:creationId xmlns:a16="http://schemas.microsoft.com/office/drawing/2014/main" id="{24476A85-8244-2675-E20D-3AA4F95CEE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9E27E13-E1A0-5777-B63B-0F9AAFFC1D9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618807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Advertisement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(LSA)</a:t>
            </a:r>
          </a:p>
        </p:txBody>
      </p:sp>
      <p:sp>
        <p:nvSpPr>
          <p:cNvPr id="186372" name="object 5">
            <a:extLst>
              <a:ext uri="{FF2B5EF4-FFF2-40B4-BE49-F238E27FC236}">
                <a16:creationId xmlns:a16="http://schemas.microsoft.com/office/drawing/2014/main" id="{697526D5-7200-1D82-C2F4-0F04AC30182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182</a:t>
            </a:r>
          </a:p>
        </p:txBody>
      </p:sp>
    </p:spTree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object 1">
            <a:extLst>
              <a:ext uri="{FF2B5EF4-FFF2-40B4-BE49-F238E27FC236}">
                <a16:creationId xmlns:a16="http://schemas.microsoft.com/office/drawing/2014/main" id="{67ADF072-1EEF-9F2A-19B2-F89D03BE01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CBAFDBB-6C0E-6E0C-4935-33D4F010926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93700"/>
            <a:ext cx="5070475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state</a:t>
            </a:r>
            <a:r>
              <a:rPr sz="15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—ID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3B1E02C-B2BE-924D-809C-C6CA9129AF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27175" y="730250"/>
            <a:ext cx="686435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 (Virtual</a:t>
            </a:r>
            <a:r>
              <a:rPr sz="15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virtual link</a:t>
            </a:r>
          </a:p>
        </p:txBody>
      </p:sp>
      <p:sp>
        <p:nvSpPr>
          <p:cNvPr id="187397" name="object 5">
            <a:extLst>
              <a:ext uri="{FF2B5EF4-FFF2-40B4-BE49-F238E27FC236}">
                <a16:creationId xmlns:a16="http://schemas.microsoft.com/office/drawing/2014/main" id="{D647227D-804A-D7E9-9871-1AA5D79D127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81175" y="912813"/>
            <a:ext cx="9398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75"/>
              </a:lnSpc>
            </a:pPr>
            <a:r>
              <a:rPr lang="ru-RU" altLang="en-US" sz="1500">
                <a:solidFill>
                  <a:srgbClr val="000000"/>
                </a:solidFill>
                <a:latin typeface="Arial" panose="020B0604020202020204" pitchFamily="34" charset="0"/>
              </a:rPr>
              <a:t>endpoint.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147FB9C-0F9F-930E-483D-EC0723CE90C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27175" y="1247775"/>
            <a:ext cx="7292975" cy="1257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 (External)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</a:t>
            </a:r>
            <a:r>
              <a:rPr sz="15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LSA</a:t>
            </a:r>
            <a:r>
              <a:rPr sz="1500" spc="-9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ASBR.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(Border)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—Set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if the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originated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an</a:t>
            </a:r>
            <a:r>
              <a:rPr sz="15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ABR.</a:t>
            </a:r>
          </a:p>
          <a:p>
            <a:pPr eaLnBrk="0" fontAlgn="auto" hangingPunct="0">
              <a:lnSpc>
                <a:spcPts val="1675"/>
              </a:lnSpc>
              <a:spcBef>
                <a:spcPts val="96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 Links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links (interfaces)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area,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 described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LSA.</a:t>
            </a:r>
          </a:p>
          <a:p>
            <a:pPr eaLnBrk="0" fontAlgn="auto" hangingPunct="0">
              <a:lnSpc>
                <a:spcPts val="1675"/>
              </a:lnSpc>
              <a:spcBef>
                <a:spcPts val="917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ID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FEEAB2-C83B-AAA4-FD4A-ACCF2AFE636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7175" y="2589213"/>
            <a:ext cx="3505200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data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—Determined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link type.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46C2747-32CA-22A1-D669-B9694F89A72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27175" y="2924175"/>
            <a:ext cx="7372350" cy="615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—Link</a:t>
            </a:r>
            <a:r>
              <a:rPr sz="1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type.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1500" spc="-8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point-to-point</a:t>
            </a:r>
            <a:r>
              <a:rPr sz="15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 to a remote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router;</a:t>
            </a:r>
            <a:r>
              <a:rPr sz="15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54507" eaLnBrk="0" fontAlgn="auto" hangingPunct="0">
              <a:lnSpc>
                <a:spcPts val="1439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value 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 a transit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value of</a:t>
            </a:r>
            <a:r>
              <a:rPr sz="15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link to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stub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a value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indicates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virtual link.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757B1A4-ED7D-21DF-6329-12356451F28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27175" y="3625850"/>
            <a:ext cx="7459663" cy="6175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8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#TOS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—Number</a:t>
            </a:r>
            <a:r>
              <a:rPr sz="1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different</a:t>
            </a:r>
            <a:r>
              <a:rPr sz="15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metrics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</a:t>
            </a:r>
            <a:r>
              <a:rPr sz="15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no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</a:p>
          <a:p>
            <a:pPr marL="254507" eaLnBrk="0" fontAlgn="auto" hangingPunct="0">
              <a:lnSpc>
                <a:spcPts val="1442"/>
              </a:lnSpc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given for the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link,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set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0.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is not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supported</a:t>
            </a:r>
            <a:r>
              <a:rPr sz="1500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RFC 2328.</a:t>
            </a:r>
            <a:r>
              <a:rPr sz="15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#TOS</a:t>
            </a:r>
          </a:p>
          <a:p>
            <a:pPr marL="254507" eaLnBrk="0" fontAlgn="auto" hangingPunct="0">
              <a:lnSpc>
                <a:spcPts val="1439"/>
              </a:lnSpc>
              <a:spcBef>
                <a:spcPts val="50"/>
              </a:spcBef>
              <a:buSzTx/>
              <a:buFontTx/>
              <a:buNone/>
              <a:defRPr/>
            </a:pP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field is reserved</a:t>
            </a:r>
            <a:r>
              <a:rPr sz="1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 early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versions 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OSPF.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25E5F93-3995-5A75-BB47-602B45CF0DC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27175" y="4327525"/>
            <a:ext cx="3592513" cy="250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—Cost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</a:t>
            </a:r>
            <a:r>
              <a:rPr sz="15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 router</a:t>
            </a:r>
            <a:r>
              <a:rPr sz="15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link.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8461B0-2B08-6AAF-F374-04802D6F303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27175" y="4662488"/>
            <a:ext cx="4645025" cy="585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675"/>
              </a:lnSpc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—IP</a:t>
            </a:r>
            <a:r>
              <a:rPr sz="15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Type</a:t>
            </a:r>
            <a:r>
              <a:rPr sz="1500" spc="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15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 that</a:t>
            </a:r>
            <a:r>
              <a:rPr sz="15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this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refers</a:t>
            </a:r>
            <a:r>
              <a:rPr sz="15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to.</a:t>
            </a:r>
          </a:p>
          <a:p>
            <a:pPr eaLnBrk="0" fontAlgn="auto" hangingPunct="0">
              <a:lnSpc>
                <a:spcPts val="1675"/>
              </a:lnSpc>
              <a:spcBef>
                <a:spcPts val="914"/>
              </a:spcBef>
              <a:buSzTx/>
              <a:buFontTx/>
              <a:buNone/>
              <a:defRPr/>
            </a:pPr>
            <a:r>
              <a: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200" spc="147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TOS</a:t>
            </a:r>
            <a:r>
              <a:rPr sz="15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—TOS-specific</a:t>
            </a:r>
            <a:r>
              <a:rPr sz="15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metric</a:t>
            </a:r>
            <a:r>
              <a:rPr sz="15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information.</a:t>
            </a:r>
          </a:p>
        </p:txBody>
      </p:sp>
      <p:sp>
        <p:nvSpPr>
          <p:cNvPr id="187404" name="object 13">
            <a:extLst>
              <a:ext uri="{FF2B5EF4-FFF2-40B4-BE49-F238E27FC236}">
                <a16:creationId xmlns:a16="http://schemas.microsoft.com/office/drawing/2014/main" id="{C27DC177-6EAC-674B-6D30-88EA17AB64E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183</a:t>
            </a:r>
          </a:p>
        </p:txBody>
      </p:sp>
    </p:spTree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object 1">
            <a:extLst>
              <a:ext uri="{FF2B5EF4-FFF2-40B4-BE49-F238E27FC236}">
                <a16:creationId xmlns:a16="http://schemas.microsoft.com/office/drawing/2014/main" id="{9A21BBFA-F3C2-CAEA-59D7-F1799C6C20E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67C5DD-FA50-177E-CD79-2A5BCA536CF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5138"/>
            <a:ext cx="6959600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 spc="-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</a:t>
            </a:r>
            <a:r>
              <a:rPr sz="3600" b="1" spc="-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</a:t>
            </a:r>
            <a:r>
              <a:rPr sz="36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6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(PVR)</a:t>
            </a:r>
          </a:p>
        </p:txBody>
      </p:sp>
      <p:sp>
        <p:nvSpPr>
          <p:cNvPr id="188420" name="object 4">
            <a:extLst>
              <a:ext uri="{FF2B5EF4-FFF2-40B4-BE49-F238E27FC236}">
                <a16:creationId xmlns:a16="http://schemas.microsoft.com/office/drawing/2014/main" id="{2A781ADD-9B8A-2515-7F8E-2540AD4988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27163"/>
            <a:ext cx="70373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an asynchronous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88E81CE-7D84-1E31-A4A0-AFD5644DA54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793875"/>
            <a:ext cx="56943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3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distributed</a:t>
            </a:r>
            <a:r>
              <a:rPr sz="3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 algorithm.</a:t>
            </a:r>
          </a:p>
        </p:txBody>
      </p:sp>
      <p:sp>
        <p:nvSpPr>
          <p:cNvPr id="188422" name="object 6">
            <a:extLst>
              <a:ext uri="{FF2B5EF4-FFF2-40B4-BE49-F238E27FC236}">
                <a16:creationId xmlns:a16="http://schemas.microsoft.com/office/drawing/2014/main" id="{DF42CE60-E7C1-0A13-C840-F945D14B3A0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35200"/>
            <a:ext cx="7100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Path-vector routing is not based on</a:t>
            </a:r>
          </a:p>
        </p:txBody>
      </p:sp>
      <p:sp>
        <p:nvSpPr>
          <p:cNvPr id="188423" name="object 7">
            <a:extLst>
              <a:ext uri="{FF2B5EF4-FFF2-40B4-BE49-F238E27FC236}">
                <a16:creationId xmlns:a16="http://schemas.microsoft.com/office/drawing/2014/main" id="{FBDC98DB-26B0-E420-8273-749AE2401DA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601913"/>
            <a:ext cx="31575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least-cost routing.</a:t>
            </a:r>
          </a:p>
        </p:txBody>
      </p:sp>
      <p:sp>
        <p:nvSpPr>
          <p:cNvPr id="188424" name="object 8">
            <a:extLst>
              <a:ext uri="{FF2B5EF4-FFF2-40B4-BE49-F238E27FC236}">
                <a16:creationId xmlns:a16="http://schemas.microsoft.com/office/drawing/2014/main" id="{7ED60190-D167-D95B-A569-76819554159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043238"/>
            <a:ext cx="72898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best route is determined by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source using the policy it imposes on the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route.</a:t>
            </a:r>
          </a:p>
        </p:txBody>
      </p:sp>
      <p:sp>
        <p:nvSpPr>
          <p:cNvPr id="188425" name="object 9">
            <a:extLst>
              <a:ext uri="{FF2B5EF4-FFF2-40B4-BE49-F238E27FC236}">
                <a16:creationId xmlns:a16="http://schemas.microsoft.com/office/drawing/2014/main" id="{1D628839-2292-59DF-D96C-97E80901D843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217988"/>
            <a:ext cx="68087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other words, the source can control</a:t>
            </a:r>
          </a:p>
        </p:txBody>
      </p:sp>
      <p:sp>
        <p:nvSpPr>
          <p:cNvPr id="188426" name="object 10">
            <a:extLst>
              <a:ext uri="{FF2B5EF4-FFF2-40B4-BE49-F238E27FC236}">
                <a16:creationId xmlns:a16="http://schemas.microsoft.com/office/drawing/2014/main" id="{DAC7563A-4A9B-BE54-A23F-F8FE5DDF617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4583113"/>
            <a:ext cx="1635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path.</a:t>
            </a:r>
          </a:p>
        </p:txBody>
      </p:sp>
      <p:sp>
        <p:nvSpPr>
          <p:cNvPr id="188427" name="object 11">
            <a:extLst>
              <a:ext uri="{FF2B5EF4-FFF2-40B4-BE49-F238E27FC236}">
                <a16:creationId xmlns:a16="http://schemas.microsoft.com/office/drawing/2014/main" id="{4C9F4034-0B90-9B73-917F-BD4FC0663BF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024438"/>
            <a:ext cx="7142163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Path-vector routing is not actually used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an internet, and is mostly designed to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route a packet between ISPs.</a:t>
            </a:r>
          </a:p>
        </p:txBody>
      </p:sp>
      <p:sp>
        <p:nvSpPr>
          <p:cNvPr id="188428" name="object 13">
            <a:extLst>
              <a:ext uri="{FF2B5EF4-FFF2-40B4-BE49-F238E27FC236}">
                <a16:creationId xmlns:a16="http://schemas.microsoft.com/office/drawing/2014/main" id="{541A4870-FEDF-5CCA-092F-EFF1143F719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184</a:t>
            </a:r>
          </a:p>
        </p:txBody>
      </p:sp>
    </p:spTree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object 1">
            <a:extLst>
              <a:ext uri="{FF2B5EF4-FFF2-40B4-BE49-F238E27FC236}">
                <a16:creationId xmlns:a16="http://schemas.microsoft.com/office/drawing/2014/main" id="{86A30BF1-5B7E-9EE4-5739-CABECB23D07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3AB2CA9-6D56-D142-2683-85E8C58E2D5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92100"/>
            <a:ext cx="384492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9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 spc="-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Trees</a:t>
            </a:r>
          </a:p>
        </p:txBody>
      </p:sp>
      <p:sp>
        <p:nvSpPr>
          <p:cNvPr id="189444" name="object 4">
            <a:extLst>
              <a:ext uri="{FF2B5EF4-FFF2-40B4-BE49-F238E27FC236}">
                <a16:creationId xmlns:a16="http://schemas.microsoft.com/office/drawing/2014/main" id="{8DB9ED72-6341-A416-0E38-827681CE9B7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57275"/>
            <a:ext cx="7259638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path-vector routing, the path from a source to all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destinations is determined by the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spanning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tree.</a:t>
            </a:r>
          </a:p>
        </p:txBody>
      </p:sp>
      <p:sp>
        <p:nvSpPr>
          <p:cNvPr id="189445" name="object 5">
            <a:extLst>
              <a:ext uri="{FF2B5EF4-FFF2-40B4-BE49-F238E27FC236}">
                <a16:creationId xmlns:a16="http://schemas.microsoft.com/office/drawing/2014/main" id="{7CA41506-E54A-D489-46D2-380ED840F7C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32025"/>
            <a:ext cx="7038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best spanning tree is not the least-cost tree.</a:t>
            </a:r>
          </a:p>
        </p:txBody>
      </p:sp>
      <p:sp>
        <p:nvSpPr>
          <p:cNvPr id="189446" name="object 6">
            <a:extLst>
              <a:ext uri="{FF2B5EF4-FFF2-40B4-BE49-F238E27FC236}">
                <a16:creationId xmlns:a16="http://schemas.microsoft.com/office/drawing/2014/main" id="{37782B8A-C7BC-4556-789A-ABF9B321F70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73350"/>
            <a:ext cx="66849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It is the tree determined by the source when it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702C542-EB99-078C-D466-12A0F3DACA3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40063"/>
            <a:ext cx="32448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imposes its own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89448" name="object 8">
            <a:extLst>
              <a:ext uri="{FF2B5EF4-FFF2-40B4-BE49-F238E27FC236}">
                <a16:creationId xmlns:a16="http://schemas.microsoft.com/office/drawing/2014/main" id="{46E2C2CB-6DBF-1B3F-6D84-29115AE943E3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81388"/>
            <a:ext cx="72628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If there is more than one route to a destination, the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source can choose the route that meets its policy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best.</a:t>
            </a:r>
          </a:p>
        </p:txBody>
      </p:sp>
      <p:sp>
        <p:nvSpPr>
          <p:cNvPr id="189449" name="object 9">
            <a:extLst>
              <a:ext uri="{FF2B5EF4-FFF2-40B4-BE49-F238E27FC236}">
                <a16:creationId xmlns:a16="http://schemas.microsoft.com/office/drawing/2014/main" id="{72C8D178-9D43-94E8-9E10-30EC57728111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54550"/>
            <a:ext cx="69437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 source may apply several policies at the same</a:t>
            </a:r>
          </a:p>
        </p:txBody>
      </p:sp>
      <p:sp>
        <p:nvSpPr>
          <p:cNvPr id="189450" name="object 10">
            <a:extLst>
              <a:ext uri="{FF2B5EF4-FFF2-40B4-BE49-F238E27FC236}">
                <a16:creationId xmlns:a16="http://schemas.microsoft.com/office/drawing/2014/main" id="{B7C8CCB2-7EA7-B7F3-E965-24E618C590A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92300" y="5021263"/>
            <a:ext cx="8128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time.</a:t>
            </a:r>
          </a:p>
        </p:txBody>
      </p:sp>
      <p:sp>
        <p:nvSpPr>
          <p:cNvPr id="189451" name="object 11">
            <a:extLst>
              <a:ext uri="{FF2B5EF4-FFF2-40B4-BE49-F238E27FC236}">
                <a16:creationId xmlns:a16="http://schemas.microsoft.com/office/drawing/2014/main" id="{80261FE7-CBC3-29C6-4F6E-3709DFFD031E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462588"/>
            <a:ext cx="67706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One of the common policies uses the minimum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F0C0A4B-ECA3-5F24-9E08-8A65C1B14D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829300"/>
            <a:ext cx="423545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 of nodes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be visited.</a:t>
            </a:r>
          </a:p>
        </p:txBody>
      </p:sp>
      <p:sp>
        <p:nvSpPr>
          <p:cNvPr id="189453" name="object 13">
            <a:extLst>
              <a:ext uri="{FF2B5EF4-FFF2-40B4-BE49-F238E27FC236}">
                <a16:creationId xmlns:a16="http://schemas.microsoft.com/office/drawing/2014/main" id="{4784EE7E-7A69-11CB-25BE-74093C980923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6270625"/>
            <a:ext cx="72310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common policy is to avoid some nodes as</a:t>
            </a:r>
          </a:p>
        </p:txBody>
      </p:sp>
      <p:sp>
        <p:nvSpPr>
          <p:cNvPr id="189454" name="object 15">
            <a:extLst>
              <a:ext uri="{FF2B5EF4-FFF2-40B4-BE49-F238E27FC236}">
                <a16:creationId xmlns:a16="http://schemas.microsoft.com/office/drawing/2014/main" id="{2DDC66D8-43AE-9012-E4E6-B2FA483EBF16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185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7EDE3A7-6E42-553F-1571-980392B4197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892300" y="6635750"/>
            <a:ext cx="3763963" cy="379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3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middle</a:t>
            </a:r>
            <a:r>
              <a:rPr sz="24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node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a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route.</a:t>
            </a:r>
          </a:p>
        </p:txBody>
      </p:sp>
    </p:spTree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object 1">
            <a:extLst>
              <a:ext uri="{FF2B5EF4-FFF2-40B4-BE49-F238E27FC236}">
                <a16:creationId xmlns:a16="http://schemas.microsoft.com/office/drawing/2014/main" id="{B68ADFB4-B421-4E9E-5EBA-CA7B30C090D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0467" name="object 3">
            <a:extLst>
              <a:ext uri="{FF2B5EF4-FFF2-40B4-BE49-F238E27FC236}">
                <a16:creationId xmlns:a16="http://schemas.microsoft.com/office/drawing/2014/main" id="{FB26FA3A-C789-BAE1-D852-221A60ACE98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01625"/>
            <a:ext cx="59229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spanning trees are made, gradually and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ED84E28-E875-D371-1F30-6E4CDEA0AC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71500"/>
            <a:ext cx="39830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asynchronously,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node.</a:t>
            </a:r>
          </a:p>
        </p:txBody>
      </p:sp>
      <p:sp>
        <p:nvSpPr>
          <p:cNvPr id="190469" name="object 5">
            <a:extLst>
              <a:ext uri="{FF2B5EF4-FFF2-40B4-BE49-F238E27FC236}">
                <a16:creationId xmlns:a16="http://schemas.microsoft.com/office/drawing/2014/main" id="{C489DE89-AD03-CA5F-28FF-DCDC252F03B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14400"/>
            <a:ext cx="7137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When a node is booted, it creates a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path vector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on the information it can obtain about its immediate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neighbor.</a:t>
            </a:r>
          </a:p>
        </p:txBody>
      </p:sp>
      <p:sp>
        <p:nvSpPr>
          <p:cNvPr id="190470" name="object 6">
            <a:extLst>
              <a:ext uri="{FF2B5EF4-FFF2-40B4-BE49-F238E27FC236}">
                <a16:creationId xmlns:a16="http://schemas.microsoft.com/office/drawing/2014/main" id="{744FD105-A45B-AFE5-77A5-D806238E318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795463"/>
            <a:ext cx="65992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node sends greeting messages to its immediate</a:t>
            </a:r>
          </a:p>
        </p:txBody>
      </p:sp>
      <p:sp>
        <p:nvSpPr>
          <p:cNvPr id="190471" name="object 7">
            <a:extLst>
              <a:ext uri="{FF2B5EF4-FFF2-40B4-BE49-F238E27FC236}">
                <a16:creationId xmlns:a16="http://schemas.microsoft.com/office/drawing/2014/main" id="{B36BEC85-12DF-DDEA-D9BD-1FE2DED9E60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065338"/>
            <a:ext cx="6057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neighbors to collect these pieces of information.</a:t>
            </a:r>
          </a:p>
        </p:txBody>
      </p:sp>
      <p:sp>
        <p:nvSpPr>
          <p:cNvPr id="190472" name="object 8">
            <a:extLst>
              <a:ext uri="{FF2B5EF4-FFF2-40B4-BE49-F238E27FC236}">
                <a16:creationId xmlns:a16="http://schemas.microsoft.com/office/drawing/2014/main" id="{A52D55FE-1449-B7DA-A87A-31D3B8ABADD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409825"/>
            <a:ext cx="70389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after the creation of the initial path vector,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BA8493C-6C53-0C81-4F5D-F8C586C5C7E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676525"/>
            <a:ext cx="4892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sends it to 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its immediate</a:t>
            </a:r>
            <a:r>
              <a:rPr sz="22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neighbors.</a:t>
            </a:r>
          </a:p>
        </p:txBody>
      </p:sp>
      <p:sp>
        <p:nvSpPr>
          <p:cNvPr id="190474" name="object 10">
            <a:extLst>
              <a:ext uri="{FF2B5EF4-FFF2-40B4-BE49-F238E27FC236}">
                <a16:creationId xmlns:a16="http://schemas.microsoft.com/office/drawing/2014/main" id="{DC1DF465-B23F-C32F-E917-E7269B720C97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021013"/>
            <a:ext cx="64960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node, when it receives a path vector from a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13B0221-E6D1-75BC-F7D0-365C1CADAC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892300" y="3289300"/>
            <a:ext cx="6416675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neighbor,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updates its</a:t>
            </a:r>
            <a:r>
              <a:rPr sz="22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using the formula</a:t>
            </a:r>
          </a:p>
        </p:txBody>
      </p:sp>
      <p:sp>
        <p:nvSpPr>
          <p:cNvPr id="190476" name="object 12">
            <a:extLst>
              <a:ext uri="{FF2B5EF4-FFF2-40B4-BE49-F238E27FC236}">
                <a16:creationId xmlns:a16="http://schemas.microsoft.com/office/drawing/2014/main" id="{6227984F-7AB8-410F-BF45-B500E7096059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3635375"/>
            <a:ext cx="69643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policy is defined by selecting the </a:t>
            </a:r>
            <a:r>
              <a:rPr lang="ru-RU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multiple</a:t>
            </a:r>
          </a:p>
        </p:txBody>
      </p:sp>
      <p:sp>
        <p:nvSpPr>
          <p:cNvPr id="190477" name="object 13">
            <a:extLst>
              <a:ext uri="{FF2B5EF4-FFF2-40B4-BE49-F238E27FC236}">
                <a16:creationId xmlns:a16="http://schemas.microsoft.com/office/drawing/2014/main" id="{4F91A511-F608-351F-219E-323D4482A2F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92300" y="3902075"/>
            <a:ext cx="9128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paths.</a:t>
            </a:r>
          </a:p>
        </p:txBody>
      </p:sp>
      <p:sp>
        <p:nvSpPr>
          <p:cNvPr id="190478" name="object 14">
            <a:extLst>
              <a:ext uri="{FF2B5EF4-FFF2-40B4-BE49-F238E27FC236}">
                <a16:creationId xmlns:a16="http://schemas.microsoft.com/office/drawing/2014/main" id="{CE119D51-5035-BD3C-90DD-29B4B512CBB1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09725" y="4246563"/>
            <a:ext cx="73501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Path-vector routing also imposes one more condition on</a:t>
            </a:r>
          </a:p>
        </p:txBody>
      </p:sp>
      <p:sp>
        <p:nvSpPr>
          <p:cNvPr id="190479" name="object 15">
            <a:extLst>
              <a:ext uri="{FF2B5EF4-FFF2-40B4-BE49-F238E27FC236}">
                <a16:creationId xmlns:a16="http://schemas.microsoft.com/office/drawing/2014/main" id="{872BAD6A-84E6-2F2D-BC44-308AC27BA24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92300" y="4514850"/>
            <a:ext cx="1812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this equation.</a:t>
            </a:r>
          </a:p>
        </p:txBody>
      </p:sp>
      <p:sp>
        <p:nvSpPr>
          <p:cNvPr id="190480" name="object 16">
            <a:extLst>
              <a:ext uri="{FF2B5EF4-FFF2-40B4-BE49-F238E27FC236}">
                <a16:creationId xmlns:a16="http://schemas.microsoft.com/office/drawing/2014/main" id="{1746978F-3647-7D78-B7F3-F9ACC0BF9C4D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09725" y="4859338"/>
            <a:ext cx="7180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Path (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) includes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that path is discarded to avoid</a:t>
            </a:r>
          </a:p>
        </p:txBody>
      </p:sp>
      <p:sp>
        <p:nvSpPr>
          <p:cNvPr id="190481" name="object 17">
            <a:extLst>
              <a:ext uri="{FF2B5EF4-FFF2-40B4-BE49-F238E27FC236}">
                <a16:creationId xmlns:a16="http://schemas.microsoft.com/office/drawing/2014/main" id="{4F850B90-57AB-3472-2D95-E693522C3648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92300" y="5127625"/>
            <a:ext cx="2374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loop in the path.</a:t>
            </a:r>
          </a:p>
        </p:txBody>
      </p:sp>
      <p:sp>
        <p:nvSpPr>
          <p:cNvPr id="190482" name="object 18">
            <a:extLst>
              <a:ext uri="{FF2B5EF4-FFF2-40B4-BE49-F238E27FC236}">
                <a16:creationId xmlns:a16="http://schemas.microsoft.com/office/drawing/2014/main" id="{C48BFBF4-B72C-3146-A2C1-F3FB226E8EFB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09725" y="5472113"/>
            <a:ext cx="682148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other words,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x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does not want to visit itself when it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selects a path to </a:t>
            </a: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90483" name="object 20">
            <a:extLst>
              <a:ext uri="{FF2B5EF4-FFF2-40B4-BE49-F238E27FC236}">
                <a16:creationId xmlns:a16="http://schemas.microsoft.com/office/drawing/2014/main" id="{563E6449-CB53-6B2D-69E7-6CC749C60E5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186</a:t>
            </a:r>
          </a:p>
        </p:txBody>
      </p:sp>
    </p:spTree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object 1">
            <a:extLst>
              <a:ext uri="{FF2B5EF4-FFF2-40B4-BE49-F238E27FC236}">
                <a16:creationId xmlns:a16="http://schemas.microsoft.com/office/drawing/2014/main" id="{B656ADC9-F933-7234-496A-EA0BFFF79E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1491" name="object 3">
            <a:extLst>
              <a:ext uri="{FF2B5EF4-FFF2-40B4-BE49-F238E27FC236}">
                <a16:creationId xmlns:a16="http://schemas.microsoft.com/office/drawing/2014/main" id="{6801D561-6C55-E2C5-BC7A-4A90FCB0C14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578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191492" name="object 5">
            <a:extLst>
              <a:ext uri="{FF2B5EF4-FFF2-40B4-BE49-F238E27FC236}">
                <a16:creationId xmlns:a16="http://schemas.microsoft.com/office/drawing/2014/main" id="{55BC2E32-F3B7-DBFF-78A3-650F20C5194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187</a:t>
            </a:r>
          </a:p>
        </p:txBody>
      </p:sp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object 1">
            <a:extLst>
              <a:ext uri="{FF2B5EF4-FFF2-40B4-BE49-F238E27FC236}">
                <a16:creationId xmlns:a16="http://schemas.microsoft.com/office/drawing/2014/main" id="{44EF7A71-38C6-5E88-7A11-F88DE80613F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2515" name="object 3">
            <a:extLst>
              <a:ext uri="{FF2B5EF4-FFF2-40B4-BE49-F238E27FC236}">
                <a16:creationId xmlns:a16="http://schemas.microsoft.com/office/drawing/2014/main" id="{BA52F0FF-71B6-2499-60ED-F5A97B7B479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785813"/>
            <a:ext cx="63007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source has created its own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2833C6D-C169-A01B-33F4-F1462983911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223963"/>
            <a:ext cx="63706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</a:t>
            </a:r>
            <a:r>
              <a:rPr sz="32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meets its 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2517" name="object 5">
            <a:extLst>
              <a:ext uri="{FF2B5EF4-FFF2-40B4-BE49-F238E27FC236}">
                <a16:creationId xmlns:a16="http://schemas.microsoft.com/office/drawing/2014/main" id="{707166A0-344B-3D0C-CA0B-5D5C48BF5C8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9900"/>
            <a:ext cx="7383463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policy imposed by all sources is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use the minimum number of nodes to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reach a destination.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spanning tree selected by A and 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such that the communication does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pass through D as a middle node.</a:t>
            </a:r>
          </a:p>
          <a:p>
            <a:pPr eaLnBrk="1" hangingPunct="1">
              <a:lnSpc>
                <a:spcPts val="3575"/>
              </a:lnSpc>
              <a:spcBef>
                <a:spcPts val="42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Similarly, the spanning tree selected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by B is such that the communication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does not pass through C as a middle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node.</a:t>
            </a:r>
          </a:p>
        </p:txBody>
      </p:sp>
      <p:sp>
        <p:nvSpPr>
          <p:cNvPr id="192518" name="object 7">
            <a:extLst>
              <a:ext uri="{FF2B5EF4-FFF2-40B4-BE49-F238E27FC236}">
                <a16:creationId xmlns:a16="http://schemas.microsoft.com/office/drawing/2014/main" id="{5DAE0CA6-B706-E2BD-70F1-B4E1EC366E7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188</a:t>
            </a:r>
          </a:p>
        </p:txBody>
      </p:sp>
    </p:spTree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object 1">
            <a:extLst>
              <a:ext uri="{FF2B5EF4-FFF2-40B4-BE49-F238E27FC236}">
                <a16:creationId xmlns:a16="http://schemas.microsoft.com/office/drawing/2014/main" id="{814B8F4A-C9DF-CBC7-C526-479C790AFA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2658F84-D14C-C59A-EEB2-0BE428B97E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68056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3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 booting</a:t>
            </a:r>
            <a:r>
              <a:rPr sz="32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3540" name="object 4">
            <a:extLst>
              <a:ext uri="{FF2B5EF4-FFF2-40B4-BE49-F238E27FC236}">
                <a16:creationId xmlns:a16="http://schemas.microsoft.com/office/drawing/2014/main" id="{ABEBAF92-CF9F-467B-75C9-930D6E78F9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910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Figure below shows all of these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057D7D-7C59-7000-69F6-EE10B9A5550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5384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path vectors</a:t>
            </a:r>
            <a:r>
              <a:rPr sz="32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example.</a:t>
            </a:r>
          </a:p>
        </p:txBody>
      </p:sp>
      <p:sp>
        <p:nvSpPr>
          <p:cNvPr id="193542" name="object 6">
            <a:extLst>
              <a:ext uri="{FF2B5EF4-FFF2-40B4-BE49-F238E27FC236}">
                <a16:creationId xmlns:a16="http://schemas.microsoft.com/office/drawing/2014/main" id="{F435747C-4AA0-E990-9C9F-FF052C25F21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65055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Not all of these tables are created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4B1E917-A2FC-8314-D5DA-59F006A301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59113"/>
            <a:ext cx="295751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simultaneously.</a:t>
            </a:r>
          </a:p>
        </p:txBody>
      </p:sp>
      <p:sp>
        <p:nvSpPr>
          <p:cNvPr id="193544" name="object 8">
            <a:extLst>
              <a:ext uri="{FF2B5EF4-FFF2-40B4-BE49-F238E27FC236}">
                <a16:creationId xmlns:a16="http://schemas.microsoft.com/office/drawing/2014/main" id="{5DCCF82E-153B-BB4E-491E-EB0351E333E3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426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They are created when each node is</a:t>
            </a:r>
          </a:p>
        </p:txBody>
      </p:sp>
      <p:sp>
        <p:nvSpPr>
          <p:cNvPr id="193545" name="object 9">
            <a:extLst>
              <a:ext uri="{FF2B5EF4-FFF2-40B4-BE49-F238E27FC236}">
                <a16:creationId xmlns:a16="http://schemas.microsoft.com/office/drawing/2014/main" id="{EA488C7A-3DA9-00F6-C6C8-E00162B5B19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4111625"/>
            <a:ext cx="15097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booted.</a:t>
            </a:r>
          </a:p>
        </p:txBody>
      </p:sp>
      <p:sp>
        <p:nvSpPr>
          <p:cNvPr id="193546" name="object 10">
            <a:extLst>
              <a:ext uri="{FF2B5EF4-FFF2-40B4-BE49-F238E27FC236}">
                <a16:creationId xmlns:a16="http://schemas.microsoft.com/office/drawing/2014/main" id="{556AC807-E029-4420-5034-600F4983B944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675188"/>
            <a:ext cx="72485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figure also shows how these path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vectors are sent to immediate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D6FF766-83FF-F0EA-6E4C-F4F251F8B6A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911350" y="5888038"/>
            <a:ext cx="57467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neighbors after they have</a:t>
            </a:r>
            <a:r>
              <a:rPr sz="32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been</a:t>
            </a:r>
          </a:p>
        </p:txBody>
      </p:sp>
      <p:sp>
        <p:nvSpPr>
          <p:cNvPr id="193548" name="object 12">
            <a:extLst>
              <a:ext uri="{FF2B5EF4-FFF2-40B4-BE49-F238E27FC236}">
                <a16:creationId xmlns:a16="http://schemas.microsoft.com/office/drawing/2014/main" id="{1A56F76B-CCF4-A76A-12F8-F196D764B82F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6138863"/>
            <a:ext cx="1622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created.</a:t>
            </a:r>
          </a:p>
        </p:txBody>
      </p:sp>
      <p:sp>
        <p:nvSpPr>
          <p:cNvPr id="193549" name="object 14">
            <a:extLst>
              <a:ext uri="{FF2B5EF4-FFF2-40B4-BE49-F238E27FC236}">
                <a16:creationId xmlns:a16="http://schemas.microsoft.com/office/drawing/2014/main" id="{90B37B84-A37F-1C2D-5FD3-46B422B31041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189</a:t>
            </a:r>
          </a:p>
        </p:txBody>
      </p:sp>
    </p:spTree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object 1">
            <a:extLst>
              <a:ext uri="{FF2B5EF4-FFF2-40B4-BE49-F238E27FC236}">
                <a16:creationId xmlns:a16="http://schemas.microsoft.com/office/drawing/2014/main" id="{EF850681-DB29-A411-0F40-61ED3213FA4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6C2E17A-AB62-9F1A-204C-9B5F483BB5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7289800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 </a:t>
            </a: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Vectors</a:t>
            </a:r>
            <a:r>
              <a:rPr sz="40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made at</a:t>
            </a:r>
            <a:r>
              <a:rPr sz="40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booting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time</a:t>
            </a:r>
          </a:p>
        </p:txBody>
      </p:sp>
      <p:sp>
        <p:nvSpPr>
          <p:cNvPr id="194564" name="object 5">
            <a:extLst>
              <a:ext uri="{FF2B5EF4-FFF2-40B4-BE49-F238E27FC236}">
                <a16:creationId xmlns:a16="http://schemas.microsoft.com/office/drawing/2014/main" id="{EB9D442C-3F06-CC30-D0B9-FE570BE2C8F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190</a:t>
            </a:r>
          </a:p>
        </p:txBody>
      </p:sp>
    </p:spTree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object 1">
            <a:extLst>
              <a:ext uri="{FF2B5EF4-FFF2-40B4-BE49-F238E27FC236}">
                <a16:creationId xmlns:a16="http://schemas.microsoft.com/office/drawing/2014/main" id="{033AE898-D98B-75D3-D855-36A9236B54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5587" name="object 3">
            <a:extLst>
              <a:ext uri="{FF2B5EF4-FFF2-40B4-BE49-F238E27FC236}">
                <a16:creationId xmlns:a16="http://schemas.microsoft.com/office/drawing/2014/main" id="{694893CB-C6D1-6F0A-5614-3C116713411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288213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BORDER GATEWAY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PROTOCOL (BGP)</a:t>
            </a:r>
          </a:p>
          <a:p>
            <a:pPr eaLnBrk="1" hangingPunct="1">
              <a:lnSpc>
                <a:spcPts val="3575"/>
              </a:lnSpc>
              <a:spcBef>
                <a:spcPts val="3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Border Gateway Protocol version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(BGP) is the only interdomain routing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used in the Internet today.</a:t>
            </a:r>
          </a:p>
          <a:p>
            <a:pPr eaLnBrk="1" hangingPunct="1">
              <a:lnSpc>
                <a:spcPts val="3575"/>
              </a:lnSpc>
              <a:spcBef>
                <a:spcPts val="475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BGP4 is based on the path-vector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algorithm. It provides information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about the reachability of networks in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Internet.</a:t>
            </a:r>
          </a:p>
          <a:p>
            <a:pPr eaLnBrk="1" hangingPunct="1">
              <a:lnSpc>
                <a:spcPts val="3575"/>
              </a:lnSpc>
              <a:spcBef>
                <a:spcPts val="4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BGP views internet as a set of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autonomous systems interconnected</a:t>
            </a:r>
          </a:p>
          <a:p>
            <a:pPr eaLnBrk="1" hangingPunct="1">
              <a:lnSpc>
                <a:spcPts val="3450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arbitrarily.</a:t>
            </a:r>
          </a:p>
        </p:txBody>
      </p:sp>
      <p:sp>
        <p:nvSpPr>
          <p:cNvPr id="195588" name="object 5">
            <a:extLst>
              <a:ext uri="{FF2B5EF4-FFF2-40B4-BE49-F238E27FC236}">
                <a16:creationId xmlns:a16="http://schemas.microsoft.com/office/drawing/2014/main" id="{256EC2F1-CEBB-47CC-7EDB-7253C31A00E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191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>
            <a:extLst>
              <a:ext uri="{FF2B5EF4-FFF2-40B4-BE49-F238E27FC236}">
                <a16:creationId xmlns:a16="http://schemas.microsoft.com/office/drawing/2014/main" id="{35F96176-C707-6235-B4AB-D04C96B4641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7175" y="-74613"/>
            <a:ext cx="7469188" cy="135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Connection oriented packet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>
                <a:solidFill>
                  <a:srgbClr val="572314"/>
                </a:solidFill>
                <a:latin typeface="Arial" panose="020B0604020202020204" pitchFamily="34" charset="0"/>
              </a:rPr>
              <a:t>switching</a:t>
            </a:r>
          </a:p>
          <a:p>
            <a:pPr eaLnBrk="1" hangingPunct="1">
              <a:lnSpc>
                <a:spcPts val="23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address information is only transferred 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21507" name="object 2">
            <a:extLst>
              <a:ext uri="{FF2B5EF4-FFF2-40B4-BE49-F238E27FC236}">
                <a16:creationId xmlns:a16="http://schemas.microsoft.com/office/drawing/2014/main" id="{4665119C-7B0C-96EE-9DF7-2157C4BADF7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F82CEEE-3340-8F33-8815-B73771B03A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1439863"/>
            <a:ext cx="7104063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phase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Once</a:t>
            </a:r>
            <a:r>
              <a:rPr sz="2200" spc="3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200" spc="3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200" spc="3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2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discovered,</a:t>
            </a:r>
            <a:r>
              <a:rPr sz="2200" spc="3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entry</a:t>
            </a:r>
            <a:r>
              <a:rPr sz="2200" spc="3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5258F37-A9E4-3F00-6BFF-01051B36C9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3100"/>
            <a:ext cx="591026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added to switching table of each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200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node.</a:t>
            </a:r>
          </a:p>
        </p:txBody>
      </p:sp>
      <p:sp>
        <p:nvSpPr>
          <p:cNvPr id="21510" name="object 6">
            <a:extLst>
              <a:ext uri="{FF2B5EF4-FFF2-40B4-BE49-F238E27FC236}">
                <a16:creationId xmlns:a16="http://schemas.microsoft.com/office/drawing/2014/main" id="{2A477070-53C8-9AD2-E2D2-20FF4D65091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22538"/>
            <a:ext cx="67754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packet header (local header) may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information such as length, timestamp, sequence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etc.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21CDFDF-ECB5-C245-9F44-7FA892B6ACA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032250"/>
            <a:ext cx="6526213" cy="8493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Connection-oriented switching is very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useful in switched</a:t>
            </a:r>
          </a:p>
          <a:p>
            <a:pPr eaLnBrk="0" fontAlgn="auto" hangingPunct="0">
              <a:lnSpc>
                <a:spcPts val="2431"/>
              </a:lnSpc>
              <a:spcBef>
                <a:spcPts val="1578"/>
              </a:spcBef>
              <a:buSzTx/>
              <a:buFontTx/>
              <a:buNone/>
              <a:defRPr/>
            </a:pPr>
            <a:r>
              <a:rPr sz="2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WAN.</a:t>
            </a:r>
          </a:p>
        </p:txBody>
      </p:sp>
      <p:sp>
        <p:nvSpPr>
          <p:cNvPr id="21512" name="object 8">
            <a:extLst>
              <a:ext uri="{FF2B5EF4-FFF2-40B4-BE49-F238E27FC236}">
                <a16:creationId xmlns:a16="http://schemas.microsoft.com/office/drawing/2014/main" id="{D9F6AEC0-5993-835F-2EDC-0B88C8FB3F8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3338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popular protocols which use Virtual Circuit Switching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are X.25, Frame-Relay, AT M and MPLS(Multi-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Label Switching).</a:t>
            </a:r>
          </a:p>
        </p:txBody>
      </p:sp>
      <p:sp>
        <p:nvSpPr>
          <p:cNvPr id="21513" name="object 10">
            <a:extLst>
              <a:ext uri="{FF2B5EF4-FFF2-40B4-BE49-F238E27FC236}">
                <a16:creationId xmlns:a16="http://schemas.microsoft.com/office/drawing/2014/main" id="{F62E213E-A5DF-8553-C431-1ACC9392CF7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</a:t>
            </a:r>
          </a:p>
        </p:txBody>
      </p:sp>
    </p:spTree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bject 1">
            <a:extLst>
              <a:ext uri="{FF2B5EF4-FFF2-40B4-BE49-F238E27FC236}">
                <a16:creationId xmlns:a16="http://schemas.microsoft.com/office/drawing/2014/main" id="{F50743B8-05B7-633C-A0B1-BDBAE4111E2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A1B785D-1998-1DC6-EA32-FAAA6A297D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6727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BORDER</a:t>
            </a:r>
            <a:r>
              <a:rPr sz="28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GATEWAY</a:t>
            </a:r>
            <a:r>
              <a:rPr sz="2800" b="1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(BGP)</a:t>
            </a:r>
          </a:p>
        </p:txBody>
      </p:sp>
      <p:sp>
        <p:nvSpPr>
          <p:cNvPr id="196612" name="object 5">
            <a:extLst>
              <a:ext uri="{FF2B5EF4-FFF2-40B4-BE49-F238E27FC236}">
                <a16:creationId xmlns:a16="http://schemas.microsoft.com/office/drawing/2014/main" id="{FCFEC35D-FB6C-D668-798F-F24D74F94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192</a:t>
            </a:r>
          </a:p>
        </p:txBody>
      </p:sp>
    </p:spTree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object 1">
            <a:extLst>
              <a:ext uri="{FF2B5EF4-FFF2-40B4-BE49-F238E27FC236}">
                <a16:creationId xmlns:a16="http://schemas.microsoft.com/office/drawing/2014/main" id="{1D69942E-C51F-A045-B0F4-4B444117CA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7635" name="object 3">
            <a:extLst>
              <a:ext uri="{FF2B5EF4-FFF2-40B4-BE49-F238E27FC236}">
                <a16:creationId xmlns:a16="http://schemas.microsoft.com/office/drawing/2014/main" id="{CA37C4B1-5546-C466-5660-1FE90FC9540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82600"/>
            <a:ext cx="73342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Each AS have a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border router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(gateway),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by which packets enter and leave that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AS. In above figure,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border routers.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One of the router in each autonomous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system is designated as BGP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Speaker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exchange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reachability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information with other BGP speakers,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known as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external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session.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BGP advertises complete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path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enumerated list of AS (path vector) to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reach a particular network.</a:t>
            </a:r>
          </a:p>
        </p:txBody>
      </p:sp>
      <p:sp>
        <p:nvSpPr>
          <p:cNvPr id="197636" name="object 4">
            <a:extLst>
              <a:ext uri="{FF2B5EF4-FFF2-40B4-BE49-F238E27FC236}">
                <a16:creationId xmlns:a16="http://schemas.microsoft.com/office/drawing/2014/main" id="{1A32A950-C65D-1EBE-17EC-880BFD0807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3388" y="5881688"/>
            <a:ext cx="71469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Paths must be without any </a:t>
            </a: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loop,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i.e., AS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22BDED3-1C57-BEAD-FB0D-4B0D722D119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6137275"/>
            <a:ext cx="235426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list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unique.</a:t>
            </a:r>
          </a:p>
        </p:txBody>
      </p:sp>
      <p:sp>
        <p:nvSpPr>
          <p:cNvPr id="197638" name="object 7">
            <a:extLst>
              <a:ext uri="{FF2B5EF4-FFF2-40B4-BE49-F238E27FC236}">
                <a16:creationId xmlns:a16="http://schemas.microsoft.com/office/drawing/2014/main" id="{07B4EC79-FE95-ED9D-9767-BD3E0F8A8F5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193</a:t>
            </a:r>
          </a:p>
        </p:txBody>
      </p:sp>
    </p:spTree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object 1">
            <a:extLst>
              <a:ext uri="{FF2B5EF4-FFF2-40B4-BE49-F238E27FC236}">
                <a16:creationId xmlns:a16="http://schemas.microsoft.com/office/drawing/2014/main" id="{6BD51762-9BB2-EA6C-C721-E89D7682F6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8659" name="object 3">
            <a:extLst>
              <a:ext uri="{FF2B5EF4-FFF2-40B4-BE49-F238E27FC236}">
                <a16:creationId xmlns:a16="http://schemas.microsoft.com/office/drawing/2014/main" id="{1DE881B9-9A7E-E12B-FBA0-1E5E67340CB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30225"/>
            <a:ext cx="6954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example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backbone network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advertises that networks 128.96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192.4.153 can be reached along the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 &lt;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AS1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AS2, AS4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&gt;.</a:t>
            </a:r>
          </a:p>
        </p:txBody>
      </p:sp>
      <p:sp>
        <p:nvSpPr>
          <p:cNvPr id="198660" name="object 5">
            <a:extLst>
              <a:ext uri="{FF2B5EF4-FFF2-40B4-BE49-F238E27FC236}">
                <a16:creationId xmlns:a16="http://schemas.microsoft.com/office/drawing/2014/main" id="{54537CAB-0DFC-C227-C6D1-8085C01EDD5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194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object 1">
            <a:extLst>
              <a:ext uri="{FF2B5EF4-FFF2-40B4-BE49-F238E27FC236}">
                <a16:creationId xmlns:a16="http://schemas.microsoft.com/office/drawing/2014/main" id="{10167A84-070D-B2E8-CE0C-79B6E9781A0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9683" name="object 3">
            <a:extLst>
              <a:ext uri="{FF2B5EF4-FFF2-40B4-BE49-F238E27FC236}">
                <a16:creationId xmlns:a16="http://schemas.microsoft.com/office/drawing/2014/main" id="{A1C2F423-7D3B-CE2B-C531-9C518981972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217488"/>
            <a:ext cx="67056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If there are multiple routes to a destination,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5FE6A4A-3920-88BB-7DA7-50DBE76D42F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534988"/>
            <a:ext cx="654050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BGP</a:t>
            </a:r>
            <a:r>
              <a:rPr sz="26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speaker</a:t>
            </a:r>
            <a:r>
              <a:rPr sz="26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chooses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based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 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policy.</a:t>
            </a:r>
          </a:p>
        </p:txBody>
      </p:sp>
      <p:sp>
        <p:nvSpPr>
          <p:cNvPr id="199685" name="object 5">
            <a:extLst>
              <a:ext uri="{FF2B5EF4-FFF2-40B4-BE49-F238E27FC236}">
                <a16:creationId xmlns:a16="http://schemas.microsoft.com/office/drawing/2014/main" id="{548E12A0-B652-AD7D-5DC3-3897DA20A92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927100"/>
            <a:ext cx="676116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Speakers need not advertise any route to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00C51DF-8BE4-40A1-167F-B29CBA9454A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244600"/>
            <a:ext cx="45847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destination, even</a:t>
            </a:r>
            <a:r>
              <a:rPr sz="26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if one exists.</a:t>
            </a:r>
          </a:p>
        </p:txBody>
      </p:sp>
      <p:sp>
        <p:nvSpPr>
          <p:cNvPr id="199687" name="object 7">
            <a:extLst>
              <a:ext uri="{FF2B5EF4-FFF2-40B4-BE49-F238E27FC236}">
                <a16:creationId xmlns:a16="http://schemas.microsoft.com/office/drawing/2014/main" id="{93E4B257-0D56-3240-C132-65376212746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1638300"/>
            <a:ext cx="734695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Advertised paths can be cancelled, if a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link/node on the path goes down. This negative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advertisement is known as withdrawn route.</a:t>
            </a:r>
          </a:p>
        </p:txBody>
      </p:sp>
      <p:sp>
        <p:nvSpPr>
          <p:cNvPr id="199688" name="object 8">
            <a:extLst>
              <a:ext uri="{FF2B5EF4-FFF2-40B4-BE49-F238E27FC236}">
                <a16:creationId xmlns:a16="http://schemas.microsoft.com/office/drawing/2014/main" id="{069EB738-A677-8DBF-A96C-9B63998CBF6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665413"/>
            <a:ext cx="69627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Routes are not repeatedly sent. If there is no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418A71D-4988-8D77-1AF7-DBD81BB1F3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2982913"/>
            <a:ext cx="588645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change,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keep alive messages</a:t>
            </a:r>
            <a:r>
              <a:rPr sz="26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are</a:t>
            </a:r>
            <a:r>
              <a:rPr sz="26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sent.</a:t>
            </a:r>
          </a:p>
        </p:txBody>
      </p:sp>
      <p:sp>
        <p:nvSpPr>
          <p:cNvPr id="199690" name="object 10">
            <a:extLst>
              <a:ext uri="{FF2B5EF4-FFF2-40B4-BE49-F238E27FC236}">
                <a16:creationId xmlns:a16="http://schemas.microsoft.com/office/drawing/2014/main" id="{46940504-D946-C634-55FB-67BF0351A68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3373438"/>
            <a:ext cx="729297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iBGP - interior BGP</a:t>
            </a:r>
          </a:p>
          <a:p>
            <a:pPr eaLnBrk="1" hangingPunct="1">
              <a:lnSpc>
                <a:spcPts val="2900"/>
              </a:lnSpc>
              <a:spcBef>
                <a:spcPts val="1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 Variant of BGP</a:t>
            </a:r>
          </a:p>
          <a:p>
            <a:pPr eaLnBrk="1" hangingPunct="1">
              <a:lnSpc>
                <a:spcPts val="2900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Used by routers to update routing information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learnt from other speakers to routers inside the</a:t>
            </a:r>
          </a:p>
          <a:p>
            <a:pPr eaLnBrk="1" hangingPunct="1">
              <a:lnSpc>
                <a:spcPts val="2488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autonomous system.</a:t>
            </a:r>
          </a:p>
        </p:txBody>
      </p:sp>
      <p:sp>
        <p:nvSpPr>
          <p:cNvPr id="199691" name="object 11">
            <a:extLst>
              <a:ext uri="{FF2B5EF4-FFF2-40B4-BE49-F238E27FC236}">
                <a16:creationId xmlns:a16="http://schemas.microsoft.com/office/drawing/2014/main" id="{5A693738-0FF2-7D96-B85E-393CC70A633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202238"/>
            <a:ext cx="709136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Each router in the AS is able to determine the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BBFF59C-FFBA-572D-C233-392C2BEB760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519738"/>
            <a:ext cx="5432425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appropriate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next hop for</a:t>
            </a:r>
            <a:r>
              <a:rPr sz="26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all prefixes.</a:t>
            </a:r>
          </a:p>
        </p:txBody>
      </p:sp>
      <p:sp>
        <p:nvSpPr>
          <p:cNvPr id="199693" name="object 14">
            <a:extLst>
              <a:ext uri="{FF2B5EF4-FFF2-40B4-BE49-F238E27FC236}">
                <a16:creationId xmlns:a16="http://schemas.microsoft.com/office/drawing/2014/main" id="{3DFD11C9-169F-23A9-67FF-E85E13348985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195</a:t>
            </a:r>
          </a:p>
        </p:txBody>
      </p:sp>
    </p:spTree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object 1">
            <a:extLst>
              <a:ext uri="{FF2B5EF4-FFF2-40B4-BE49-F238E27FC236}">
                <a16:creationId xmlns:a16="http://schemas.microsoft.com/office/drawing/2014/main" id="{CC68013C-EFF0-619A-EF9C-8C0CE0E6BA4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10291D-626E-5106-05D4-F3BC61D641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76488" y="1544638"/>
            <a:ext cx="5911850" cy="889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6705"/>
              </a:lnSpc>
              <a:buSzTx/>
              <a:buFontTx/>
              <a:buNone/>
              <a:defRPr/>
            </a:pPr>
            <a:r>
              <a:rPr sz="6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</a:p>
        </p:txBody>
      </p:sp>
      <p:sp>
        <p:nvSpPr>
          <p:cNvPr id="200708" name="object 5">
            <a:extLst>
              <a:ext uri="{FF2B5EF4-FFF2-40B4-BE49-F238E27FC236}">
                <a16:creationId xmlns:a16="http://schemas.microsoft.com/office/drawing/2014/main" id="{728B8641-CA58-DC61-3252-EB603F311D6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196</a:t>
            </a:r>
          </a:p>
        </p:txBody>
      </p:sp>
    </p:spTree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object 1">
            <a:extLst>
              <a:ext uri="{FF2B5EF4-FFF2-40B4-BE49-F238E27FC236}">
                <a16:creationId xmlns:a16="http://schemas.microsoft.com/office/drawing/2014/main" id="{C3C1E899-0CA7-11D7-2A3F-012B540D91F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8708E26-25F1-5735-BADA-E4794A1B576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95438" y="360363"/>
            <a:ext cx="5319712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900" b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Basic</a:t>
            </a:r>
          </a:p>
        </p:txBody>
      </p:sp>
      <p:sp>
        <p:nvSpPr>
          <p:cNvPr id="201732" name="object 4">
            <a:extLst>
              <a:ext uri="{FF2B5EF4-FFF2-40B4-BE49-F238E27FC236}">
                <a16:creationId xmlns:a16="http://schemas.microsoft.com/office/drawing/2014/main" id="{699BD355-BB96-A887-F3E7-32696F2FE9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65213"/>
            <a:ext cx="66357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multicasting, there is one source and a group of</a:t>
            </a:r>
          </a:p>
        </p:txBody>
      </p:sp>
      <p:sp>
        <p:nvSpPr>
          <p:cNvPr id="201733" name="object 5">
            <a:extLst>
              <a:ext uri="{FF2B5EF4-FFF2-40B4-BE49-F238E27FC236}">
                <a16:creationId xmlns:a16="http://schemas.microsoft.com/office/drawing/2014/main" id="{0C1F8696-9ED5-8ED8-2682-100AD9241A1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333500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4" name="object 6">
            <a:extLst>
              <a:ext uri="{FF2B5EF4-FFF2-40B4-BE49-F238E27FC236}">
                <a16:creationId xmlns:a16="http://schemas.microsoft.com/office/drawing/2014/main" id="{89B0F6A6-03ED-9490-FBE5-806AC4BFA71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676400"/>
            <a:ext cx="61166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Multicast supports efficient delivery to multiple</a:t>
            </a:r>
          </a:p>
        </p:txBody>
      </p:sp>
      <p:sp>
        <p:nvSpPr>
          <p:cNvPr id="201735" name="object 7">
            <a:extLst>
              <a:ext uri="{FF2B5EF4-FFF2-40B4-BE49-F238E27FC236}">
                <a16:creationId xmlns:a16="http://schemas.microsoft.com/office/drawing/2014/main" id="{6D778CEA-FED1-3FE8-E6AA-0F036C4C457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1944688"/>
            <a:ext cx="1722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destinations.</a:t>
            </a:r>
          </a:p>
        </p:txBody>
      </p:sp>
      <p:sp>
        <p:nvSpPr>
          <p:cNvPr id="201736" name="object 8">
            <a:extLst>
              <a:ext uri="{FF2B5EF4-FFF2-40B4-BE49-F238E27FC236}">
                <a16:creationId xmlns:a16="http://schemas.microsoft.com/office/drawing/2014/main" id="{EA2FE76D-96D8-FFA0-D417-BAA3F099BFB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2290763"/>
            <a:ext cx="721518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318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relationship is one to many or many-to-many.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One-to-Many (Source Specific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Radio station broadcast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Transmitting news, stock-price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Software updates to multiple hosts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Many-to-Many (Any Source Multicast)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Multimedia teleconferencing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Online multi-player games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 Distributed simulations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In this type of communication, the source address is a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unicast address, but the destination address is a group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201737" name="object 9">
            <a:extLst>
              <a:ext uri="{FF2B5EF4-FFF2-40B4-BE49-F238E27FC236}">
                <a16:creationId xmlns:a16="http://schemas.microsoft.com/office/drawing/2014/main" id="{A236F6A6-81BA-3A84-5F81-CEA341863FB5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92288" y="6683375"/>
            <a:ext cx="71183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group address defines the members of the group.</a:t>
            </a:r>
          </a:p>
        </p:txBody>
      </p:sp>
      <p:sp>
        <p:nvSpPr>
          <p:cNvPr id="201738" name="object 11">
            <a:extLst>
              <a:ext uri="{FF2B5EF4-FFF2-40B4-BE49-F238E27FC236}">
                <a16:creationId xmlns:a16="http://schemas.microsoft.com/office/drawing/2014/main" id="{680665E3-A46F-7122-67B6-6B5F9A463C7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197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object 1">
            <a:extLst>
              <a:ext uri="{FF2B5EF4-FFF2-40B4-BE49-F238E27FC236}">
                <a16:creationId xmlns:a16="http://schemas.microsoft.com/office/drawing/2014/main" id="{C5974CDF-C714-FC0B-B01A-68564A937B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2755" name="object 4">
            <a:extLst>
              <a:ext uri="{FF2B5EF4-FFF2-40B4-BE49-F238E27FC236}">
                <a16:creationId xmlns:a16="http://schemas.microsoft.com/office/drawing/2014/main" id="{F2731769-BFDA-BA7C-9BFE-B7D233806B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198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object 1">
            <a:extLst>
              <a:ext uri="{FF2B5EF4-FFF2-40B4-BE49-F238E27FC236}">
                <a16:creationId xmlns:a16="http://schemas.microsoft.com/office/drawing/2014/main" id="{5D75C537-8292-90C9-6966-DDBE14A750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3779" name="object 3">
            <a:extLst>
              <a:ext uri="{FF2B5EF4-FFF2-40B4-BE49-F238E27FC236}">
                <a16:creationId xmlns:a16="http://schemas.microsoft.com/office/drawing/2014/main" id="{D7928BE9-3397-8740-2C45-DA6AB8A8B1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30200"/>
            <a:ext cx="30416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Multicasting</a:t>
            </a:r>
          </a:p>
        </p:txBody>
      </p:sp>
      <p:sp>
        <p:nvSpPr>
          <p:cNvPr id="203780" name="object 4">
            <a:extLst>
              <a:ext uri="{FF2B5EF4-FFF2-40B4-BE49-F238E27FC236}">
                <a16:creationId xmlns:a16="http://schemas.microsoft.com/office/drawing/2014/main" id="{1758B9C4-75C8-6208-7C2C-981B888744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39813"/>
            <a:ext cx="73866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Broadcasting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in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Multicasting, the information is sent to the targeted or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members of the network.</a:t>
            </a:r>
          </a:p>
        </p:txBody>
      </p:sp>
      <p:sp>
        <p:nvSpPr>
          <p:cNvPr id="203781" name="object 5">
            <a:extLst>
              <a:ext uri="{FF2B5EF4-FFF2-40B4-BE49-F238E27FC236}">
                <a16:creationId xmlns:a16="http://schemas.microsoft.com/office/drawing/2014/main" id="{032A8B32-52E2-3861-C6B5-4AA9D7247BD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424113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task can be accomplished by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individual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copies to each user or node present in the network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individual copies to each user 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and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increase the network latency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3782" name="object 6">
            <a:extLst>
              <a:ext uri="{FF2B5EF4-FFF2-40B4-BE49-F238E27FC236}">
                <a16:creationId xmlns:a16="http://schemas.microsoft.com/office/drawing/2014/main" id="{55C3789F-861C-5998-A0F4-D483109586B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43388"/>
            <a:ext cx="738663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shortcomings,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multicasting allows a</a:t>
            </a:r>
          </a:p>
          <a:p>
            <a:pPr eaLnBrk="1" hangingPunct="1">
              <a:lnSpc>
                <a:spcPts val="2425"/>
              </a:lnSpc>
              <a:spcBef>
                <a:spcPts val="105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transmission that can be split up among the</a:t>
            </a:r>
          </a:p>
          <a:p>
            <a:pPr eaLnBrk="1" hangingPunct="1">
              <a:lnSpc>
                <a:spcPts val="2425"/>
              </a:lnSpc>
              <a:spcBef>
                <a:spcPts val="988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users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consequently, this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bandwidth of</a:t>
            </a:r>
          </a:p>
          <a:p>
            <a:pPr eaLnBrk="1" hangingPunct="1">
              <a:lnSpc>
                <a:spcPts val="2425"/>
              </a:lnSpc>
              <a:spcBef>
                <a:spcPts val="1000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signal.</a:t>
            </a:r>
          </a:p>
        </p:txBody>
      </p:sp>
      <p:sp>
        <p:nvSpPr>
          <p:cNvPr id="203783" name="object 8">
            <a:extLst>
              <a:ext uri="{FF2B5EF4-FFF2-40B4-BE49-F238E27FC236}">
                <a16:creationId xmlns:a16="http://schemas.microsoft.com/office/drawing/2014/main" id="{31924EE1-E2F6-6C8F-2FAD-BBBAA853049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199</a:t>
            </a:r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object 1">
            <a:extLst>
              <a:ext uri="{FF2B5EF4-FFF2-40B4-BE49-F238E27FC236}">
                <a16:creationId xmlns:a16="http://schemas.microsoft.com/office/drawing/2014/main" id="{130030F3-0B52-F1B8-FF4C-AD3FD5F7363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0D5F61A-B943-444D-9186-E12B4F5565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7623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Applications</a:t>
            </a:r>
            <a:r>
              <a:rPr sz="43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8F1AB2-9D56-A91B-ABD3-36D8DEB150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79550"/>
            <a:ext cx="499268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Multicasting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used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 many areas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like:</a:t>
            </a:r>
          </a:p>
        </p:txBody>
      </p:sp>
      <p:sp>
        <p:nvSpPr>
          <p:cNvPr id="204805" name="object 5">
            <a:extLst>
              <a:ext uri="{FF2B5EF4-FFF2-40B4-BE49-F238E27FC236}">
                <a16:creationId xmlns:a16="http://schemas.microsoft.com/office/drawing/2014/main" id="{B09562C3-5120-C604-BB12-7788CEE687E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884363"/>
            <a:ext cx="707548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data transfer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upgrade from the software developer to users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needing the upgrade.</a:t>
            </a:r>
          </a:p>
        </p:txBody>
      </p:sp>
      <p:sp>
        <p:nvSpPr>
          <p:cNvPr id="204806" name="object 6">
            <a:extLst>
              <a:ext uri="{FF2B5EF4-FFF2-40B4-BE49-F238E27FC236}">
                <a16:creationId xmlns:a16="http://schemas.microsoft.com/office/drawing/2014/main" id="{BA21A32F-07E5-3AAF-B772-4851D53083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949575"/>
            <a:ext cx="302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(IP)</a:t>
            </a:r>
          </a:p>
        </p:txBody>
      </p:sp>
      <p:sp>
        <p:nvSpPr>
          <p:cNvPr id="204807" name="object 7">
            <a:extLst>
              <a:ext uri="{FF2B5EF4-FFF2-40B4-BE49-F238E27FC236}">
                <a16:creationId xmlns:a16="http://schemas.microsoft.com/office/drawing/2014/main" id="{F8D3F97D-4730-9FBE-197F-B2A80D6FF7B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354388"/>
            <a:ext cx="6777038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Media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example, the transfer of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audio, video and text of the live lecture to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lecture participants.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also supports video conferencing applications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webcasts.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feeds</a:t>
            </a:r>
          </a:p>
        </p:txBody>
      </p:sp>
      <p:sp>
        <p:nvSpPr>
          <p:cNvPr id="204808" name="object 8">
            <a:extLst>
              <a:ext uri="{FF2B5EF4-FFF2-40B4-BE49-F238E27FC236}">
                <a16:creationId xmlns:a16="http://schemas.microsoft.com/office/drawing/2014/main" id="{5B618B11-E7D3-F649-9ABF-057F49D555D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59425"/>
            <a:ext cx="27241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gaming</a:t>
            </a:r>
          </a:p>
        </p:txBody>
      </p:sp>
      <p:sp>
        <p:nvSpPr>
          <p:cNvPr id="204809" name="object 10">
            <a:extLst>
              <a:ext uri="{FF2B5EF4-FFF2-40B4-BE49-F238E27FC236}">
                <a16:creationId xmlns:a16="http://schemas.microsoft.com/office/drawing/2014/main" id="{88BBCBCB-036F-F77E-4A97-C4CAB46298D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200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object 1">
            <a:extLst>
              <a:ext uri="{FF2B5EF4-FFF2-40B4-BE49-F238E27FC236}">
                <a16:creationId xmlns:a16="http://schemas.microsoft.com/office/drawing/2014/main" id="{62DA1564-DF8A-13B3-D898-3FCEF7ACB4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DA3F2C-CE8C-8974-1E46-02941577BB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54006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900" b="1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</a:t>
            </a:r>
          </a:p>
        </p:txBody>
      </p:sp>
      <p:sp>
        <p:nvSpPr>
          <p:cNvPr id="205828" name="object 4">
            <a:extLst>
              <a:ext uri="{FF2B5EF4-FFF2-40B4-BE49-F238E27FC236}">
                <a16:creationId xmlns:a16="http://schemas.microsoft.com/office/drawing/2014/main" id="{74291732-19AD-9B0B-392A-7D4814FDCC5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12813"/>
            <a:ext cx="73358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There are two types of Multicast Distribution Trees used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DB2AFBE-E66E-C2C4-AEBA-8E2A43F55FE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181100"/>
            <a:ext cx="25606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multicast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routing.</a:t>
            </a:r>
          </a:p>
        </p:txBody>
      </p:sp>
      <p:sp>
        <p:nvSpPr>
          <p:cNvPr id="205830" name="object 6">
            <a:extLst>
              <a:ext uri="{FF2B5EF4-FFF2-40B4-BE49-F238E27FC236}">
                <a16:creationId xmlns:a16="http://schemas.microsoft.com/office/drawing/2014/main" id="{E4C6BA4E-857F-2F7F-39A3-72E1BCD9910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524000"/>
            <a:ext cx="4403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They are</a:t>
            </a:r>
          </a:p>
          <a:p>
            <a:pPr eaLnBrk="1" hangingPunct="1">
              <a:lnSpc>
                <a:spcPts val="2675"/>
              </a:lnSpc>
              <a:spcBef>
                <a:spcPts val="225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Source-Based Tree: (DVMRP)</a:t>
            </a:r>
          </a:p>
        </p:txBody>
      </p:sp>
      <p:sp>
        <p:nvSpPr>
          <p:cNvPr id="205831" name="object 7">
            <a:extLst>
              <a:ext uri="{FF2B5EF4-FFF2-40B4-BE49-F238E27FC236}">
                <a16:creationId xmlns:a16="http://schemas.microsoft.com/office/drawing/2014/main" id="{B88DB6AE-CFED-C46E-DD42-E93780F9742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38375"/>
            <a:ext cx="67945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each combination of (source , group), there is a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F0A8FAB-5E5C-9FCC-7337-5136EBB3A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06663"/>
            <a:ext cx="361950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shortest path</a:t>
            </a:r>
            <a:r>
              <a:rPr sz="22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spanning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9863C35-0FE5-9B55-5FC0-A93149298B2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41575" y="2851150"/>
            <a:ext cx="2343150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</a:t>
            </a:r>
            <a:r>
              <a:rPr sz="2200"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i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prune</a:t>
            </a:r>
          </a:p>
        </p:txBody>
      </p:sp>
      <p:sp>
        <p:nvSpPr>
          <p:cNvPr id="205834" name="object 10">
            <a:extLst>
              <a:ext uri="{FF2B5EF4-FFF2-40B4-BE49-F238E27FC236}">
                <a16:creationId xmlns:a16="http://schemas.microsoft.com/office/drawing/2014/main" id="{E3E8F4FC-1B47-0C68-3E19-4384CACB13D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41575" y="3184525"/>
            <a:ext cx="65452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0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Send multicast traffic everywhere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Prune edges that are not actively subscribed to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2200" b="1" i="1">
                <a:solidFill>
                  <a:srgbClr val="000000"/>
                </a:solidFill>
                <a:latin typeface="Arial" panose="020B0604020202020204" pitchFamily="34" charset="0"/>
              </a:rPr>
              <a:t>Link-state</a:t>
            </a:r>
          </a:p>
        </p:txBody>
      </p:sp>
      <p:sp>
        <p:nvSpPr>
          <p:cNvPr id="205835" name="object 11">
            <a:extLst>
              <a:ext uri="{FF2B5EF4-FFF2-40B4-BE49-F238E27FC236}">
                <a16:creationId xmlns:a16="http://schemas.microsoft.com/office/drawing/2014/main" id="{5C5E878D-4F29-1465-4D47-890B0AB88B79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138613"/>
            <a:ext cx="66325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334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Routers flood groups they would like to receive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84AA33"/>
                </a:solidFill>
                <a:latin typeface="Wingdings 2" panose="05020102010507070707" pitchFamily="18" charset="2"/>
              </a:rPr>
              <a:t></a:t>
            </a:r>
            <a:r>
              <a:rPr lang="ru-RU" altLang="en-US" sz="2000">
                <a:solidFill>
                  <a:srgbClr val="84A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Compute shortest-path trees on demand</a:t>
            </a:r>
          </a:p>
          <a:p>
            <a:pPr eaLnBrk="1" hangingPunct="1">
              <a:lnSpc>
                <a:spcPts val="2675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Shared Tree (PIM)</a:t>
            </a:r>
          </a:p>
          <a:p>
            <a:pPr eaLnBrk="1" hangingPunct="1">
              <a:lnSpc>
                <a:spcPts val="2450"/>
              </a:lnSpc>
              <a:spcBef>
                <a:spcPts val="238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Single distributed tree shared among all sources</a:t>
            </a:r>
          </a:p>
          <a:p>
            <a:pPr eaLnBrk="1" hangingPunct="1">
              <a:lnSpc>
                <a:spcPts val="2450"/>
              </a:lnSpc>
              <a:spcBef>
                <a:spcPts val="25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Specify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rendezvous point (RP)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group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Senders send packets to R P, receivers join at RP</a:t>
            </a:r>
          </a:p>
        </p:txBody>
      </p:sp>
      <p:sp>
        <p:nvSpPr>
          <p:cNvPr id="205836" name="object 13">
            <a:extLst>
              <a:ext uri="{FF2B5EF4-FFF2-40B4-BE49-F238E27FC236}">
                <a16:creationId xmlns:a16="http://schemas.microsoft.com/office/drawing/2014/main" id="{77A40B1F-871D-5580-716E-1BE0660F0917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201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1">
            <a:extLst>
              <a:ext uri="{FF2B5EF4-FFF2-40B4-BE49-F238E27FC236}">
                <a16:creationId xmlns:a16="http://schemas.microsoft.com/office/drawing/2014/main" id="{E075041B-18CB-4D92-86A8-4221CAC3757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" name="object 3">
            <a:extLst>
              <a:ext uri="{FF2B5EF4-FFF2-40B4-BE49-F238E27FC236}">
                <a16:creationId xmlns:a16="http://schemas.microsoft.com/office/drawing/2014/main" id="{96AEEE74-0FF1-2A8F-0577-6C83E19D13D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is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OSI model.</a:t>
            </a:r>
          </a:p>
        </p:txBody>
      </p:sp>
      <p:sp>
        <p:nvSpPr>
          <p:cNvPr id="4100" name="object 4">
            <a:extLst>
              <a:ext uri="{FF2B5EF4-FFF2-40B4-BE49-F238E27FC236}">
                <a16:creationId xmlns:a16="http://schemas.microsoft.com/office/drawing/2014/main" id="{F9F8E4A9-804A-3B07-E195-5B4EB575FA3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1439863"/>
            <a:ext cx="7751763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requests from the transport layer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forwards the service request to the data link layer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101" name="Picture 11">
            <a:extLst>
              <a:ext uri="{FF2B5EF4-FFF2-40B4-BE49-F238E27FC236}">
                <a16:creationId xmlns:a16="http://schemas.microsoft.com/office/drawing/2014/main" id="{C99B505A-1173-EC71-8BD1-C491B410B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8275"/>
            <a:ext cx="4895850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1">
            <a:extLst>
              <a:ext uri="{FF2B5EF4-FFF2-40B4-BE49-F238E27FC236}">
                <a16:creationId xmlns:a16="http://schemas.microsoft.com/office/drawing/2014/main" id="{C3B933BE-D6B7-2DB3-D8AA-C710B5C7FD4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1" name="object 3">
            <a:extLst>
              <a:ext uri="{FF2B5EF4-FFF2-40B4-BE49-F238E27FC236}">
                <a16:creationId xmlns:a16="http://schemas.microsoft.com/office/drawing/2014/main" id="{E20C4AD6-9CA4-B69D-7310-560182030A5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469188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Connectionless Packet Switching each packet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necessary addressing information such as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address, destination address and port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5722BC22-5FE9-AA2F-C370-AE83AAC5AC0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29393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Datagram Packet Switching, each packet is treated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533" name="object 5">
            <a:extLst>
              <a:ext uri="{FF2B5EF4-FFF2-40B4-BE49-F238E27FC236}">
                <a16:creationId xmlns:a16="http://schemas.microsoft.com/office/drawing/2014/main" id="{339097C1-44D1-7DBE-9600-7E59372A340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101975"/>
            <a:ext cx="7386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belonging to one flow may take different routes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routing decisions are made dynamically, so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arrived at destination might be out of order.</a:t>
            </a:r>
          </a:p>
        </p:txBody>
      </p:sp>
      <p:sp>
        <p:nvSpPr>
          <p:cNvPr id="22534" name="object 6">
            <a:extLst>
              <a:ext uri="{FF2B5EF4-FFF2-40B4-BE49-F238E27FC236}">
                <a16:creationId xmlns:a16="http://schemas.microsoft.com/office/drawing/2014/main" id="{A34F835D-FE06-3F26-2A33-60535D61CCF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275138"/>
            <a:ext cx="67198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no connection setup and teardown phase, like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9AE42C9-DDDE-ED11-B4AE-42337C9BAF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641850"/>
            <a:ext cx="21145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Virtual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Circuits.</a:t>
            </a:r>
          </a:p>
        </p:txBody>
      </p:sp>
      <p:sp>
        <p:nvSpPr>
          <p:cNvPr id="22536" name="object 8">
            <a:extLst>
              <a:ext uri="{FF2B5EF4-FFF2-40B4-BE49-F238E27FC236}">
                <a16:creationId xmlns:a16="http://schemas.microsoft.com/office/drawing/2014/main" id="{DAE8A734-0D8D-35A6-C80A-F375185182B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083175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delivery is not guaranteed in connectionless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switching, so the reliable delivery must be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by end systems using additional protocols.</a:t>
            </a:r>
          </a:p>
        </p:txBody>
      </p:sp>
      <p:sp>
        <p:nvSpPr>
          <p:cNvPr id="22537" name="object 10">
            <a:extLst>
              <a:ext uri="{FF2B5EF4-FFF2-40B4-BE49-F238E27FC236}">
                <a16:creationId xmlns:a16="http://schemas.microsoft.com/office/drawing/2014/main" id="{7189274E-FCED-97C8-02C6-F4EDA0BC1933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</a:t>
            </a:r>
          </a:p>
        </p:txBody>
      </p:sp>
    </p:spTree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object 1">
            <a:extLst>
              <a:ext uri="{FF2B5EF4-FFF2-40B4-BE49-F238E27FC236}">
                <a16:creationId xmlns:a16="http://schemas.microsoft.com/office/drawing/2014/main" id="{982CD40F-BAB0-1D16-55EC-67194A3A749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85D18C-7CE0-AF95-A416-EFF38F8B581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68313"/>
            <a:ext cx="6704013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0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ROUTING PROTOCOLS</a:t>
            </a:r>
          </a:p>
        </p:txBody>
      </p:sp>
      <p:sp>
        <p:nvSpPr>
          <p:cNvPr id="206852" name="object 4">
            <a:extLst>
              <a:ext uri="{FF2B5EF4-FFF2-40B4-BE49-F238E27FC236}">
                <a16:creationId xmlns:a16="http://schemas.microsoft.com/office/drawing/2014/main" id="{94A6A4B8-EE33-9094-6BB2-30D1ABFD384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738663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Internet multicast is implemented on</a:t>
            </a:r>
          </a:p>
          <a:p>
            <a:pPr eaLnBrk="1" hangingPunct="1">
              <a:lnSpc>
                <a:spcPts val="3350"/>
              </a:lnSpc>
              <a:spcBef>
                <a:spcPts val="20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physical networks that support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broadcasting by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extending forwarding</a:t>
            </a:r>
          </a:p>
          <a:p>
            <a:pPr eaLnBrk="1" hangingPunct="1">
              <a:lnSpc>
                <a:spcPts val="3350"/>
              </a:lnSpc>
              <a:spcBef>
                <a:spcPts val="238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functions.</a:t>
            </a:r>
          </a:p>
        </p:txBody>
      </p:sp>
      <p:sp>
        <p:nvSpPr>
          <p:cNvPr id="206853" name="object 5">
            <a:extLst>
              <a:ext uri="{FF2B5EF4-FFF2-40B4-BE49-F238E27FC236}">
                <a16:creationId xmlns:a16="http://schemas.microsoft.com/office/drawing/2014/main" id="{86249D5F-2833-BAC3-D19E-1CC6E5B03EA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25825"/>
            <a:ext cx="7089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Major multicast routing protocols are:</a:t>
            </a:r>
          </a:p>
          <a:p>
            <a:pPr eaLnBrk="1" hangingPunct="1">
              <a:lnSpc>
                <a:spcPts val="2675"/>
              </a:lnSpc>
              <a:spcBef>
                <a:spcPts val="1713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1. Distance-Vector Multicast Routing Protocol</a:t>
            </a:r>
          </a:p>
          <a:p>
            <a:pPr eaLnBrk="1" hangingPunct="1">
              <a:lnSpc>
                <a:spcPts val="2675"/>
              </a:lnSpc>
              <a:spcBef>
                <a:spcPts val="1638"/>
              </a:spcBef>
            </a:pPr>
            <a:r>
              <a:rPr lang="ru-RU" altLang="en-US" sz="2400">
                <a:solidFill>
                  <a:srgbClr val="FF0000"/>
                </a:solidFill>
                <a:latin typeface="Arial" panose="020B0604020202020204" pitchFamily="34" charset="0"/>
              </a:rPr>
              <a:t>(DVMRP)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674EC0A-7127-6346-05F8-F2417859E1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5272088"/>
            <a:ext cx="5507038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2. Protocol Independent</a:t>
            </a:r>
            <a:r>
              <a:rPr sz="24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  <a:cs typeface="+mn-cs"/>
                <a:sym typeface="Wingdings"/>
              </a:rPr>
              <a:t>Multicast (PIM)</a:t>
            </a:r>
          </a:p>
        </p:txBody>
      </p:sp>
      <p:sp>
        <p:nvSpPr>
          <p:cNvPr id="206855" name="object 8">
            <a:extLst>
              <a:ext uri="{FF2B5EF4-FFF2-40B4-BE49-F238E27FC236}">
                <a16:creationId xmlns:a16="http://schemas.microsoft.com/office/drawing/2014/main" id="{663C4921-DEC0-B96A-2B74-54B26EB3EA0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202</a:t>
            </a: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object 1">
            <a:extLst>
              <a:ext uri="{FF2B5EF4-FFF2-40B4-BE49-F238E27FC236}">
                <a16:creationId xmlns:a16="http://schemas.microsoft.com/office/drawing/2014/main" id="{72DF31B9-8A80-8A5C-87C5-EBC9BCF7BF4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CA1836A-8563-F4FE-B856-F5D2DCE542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1475"/>
            <a:ext cx="7353300" cy="1009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686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1</a:t>
            </a:r>
            <a:r>
              <a:rPr sz="3000" b="1" spc="8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Distance </a:t>
            </a:r>
            <a:r>
              <a:rPr sz="3300" b="1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Vector</a:t>
            </a:r>
            <a:r>
              <a:rPr sz="3300" b="1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 Routing</a:t>
            </a:r>
          </a:p>
          <a:p>
            <a:pPr eaLnBrk="0" fontAlgn="auto" hangingPunct="0">
              <a:lnSpc>
                <a:spcPts val="3686"/>
              </a:lnSpc>
              <a:spcBef>
                <a:spcPts val="223"/>
              </a:spcBef>
              <a:buSzTx/>
              <a:buFontTx/>
              <a:buNone/>
              <a:defRPr/>
            </a:pPr>
            <a:r>
              <a:rPr sz="3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207876" name="object 5">
            <a:extLst>
              <a:ext uri="{FF2B5EF4-FFF2-40B4-BE49-F238E27FC236}">
                <a16:creationId xmlns:a16="http://schemas.microsoft.com/office/drawing/2014/main" id="{B695BD48-1923-0AD8-BF36-8E94888E8C7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203</a:t>
            </a:r>
          </a:p>
        </p:txBody>
      </p:sp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object 1">
            <a:extLst>
              <a:ext uri="{FF2B5EF4-FFF2-40B4-BE49-F238E27FC236}">
                <a16:creationId xmlns:a16="http://schemas.microsoft.com/office/drawing/2014/main" id="{B6F9F34C-DC4D-F73E-6FA2-5CD38483041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8899" name="object 4">
            <a:extLst>
              <a:ext uri="{FF2B5EF4-FFF2-40B4-BE49-F238E27FC236}">
                <a16:creationId xmlns:a16="http://schemas.microsoft.com/office/drawing/2014/main" id="{4750AFD7-FE8B-E6FD-5FE7-FC1CBC24306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204</a:t>
            </a: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object 1">
            <a:extLst>
              <a:ext uri="{FF2B5EF4-FFF2-40B4-BE49-F238E27FC236}">
                <a16:creationId xmlns:a16="http://schemas.microsoft.com/office/drawing/2014/main" id="{ABA94D8E-EF4E-1881-1997-A28D34DB2C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551EFAE-86B2-7799-25CC-0A782D72D6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1063625"/>
            <a:ext cx="726281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added</a:t>
            </a:r>
            <a:r>
              <a:rPr sz="32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distance-vector</a:t>
            </a:r>
          </a:p>
          <a:p>
            <a:pPr eaLnBrk="0" fontAlgn="auto" hangingPunct="0">
              <a:lnSpc>
                <a:spcPts val="3582"/>
              </a:lnSpc>
              <a:spcBef>
                <a:spcPts val="208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four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stages.</a:t>
            </a:r>
          </a:p>
        </p:txBody>
      </p:sp>
      <p:sp>
        <p:nvSpPr>
          <p:cNvPr id="209924" name="object 4">
            <a:extLst>
              <a:ext uri="{FF2B5EF4-FFF2-40B4-BE49-F238E27FC236}">
                <a16:creationId xmlns:a16="http://schemas.microsoft.com/office/drawing/2014/main" id="{E1B88F82-C290-0DED-B2EA-9D9F3A435C5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112963"/>
            <a:ext cx="17986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09925" name="object 5">
            <a:extLst>
              <a:ext uri="{FF2B5EF4-FFF2-40B4-BE49-F238E27FC236}">
                <a16:creationId xmlns:a16="http://schemas.microsoft.com/office/drawing/2014/main" id="{B247F6E2-79D8-5B2B-143E-46CA0F86AA4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16200"/>
            <a:ext cx="58324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Forwarding (RPF)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Broadcasting (RPB)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Reverse Path Multicast (RPM)</a:t>
            </a:r>
          </a:p>
        </p:txBody>
      </p:sp>
      <p:sp>
        <p:nvSpPr>
          <p:cNvPr id="209926" name="object 7">
            <a:extLst>
              <a:ext uri="{FF2B5EF4-FFF2-40B4-BE49-F238E27FC236}">
                <a16:creationId xmlns:a16="http://schemas.microsoft.com/office/drawing/2014/main" id="{FB40032C-8B25-C03F-470E-9398F1D7183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205</a:t>
            </a: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object 1">
            <a:extLst>
              <a:ext uri="{FF2B5EF4-FFF2-40B4-BE49-F238E27FC236}">
                <a16:creationId xmlns:a16="http://schemas.microsoft.com/office/drawing/2014/main" id="{E7FFCE2D-693B-008C-6C19-FCDCDE4D20A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0947" name="object 3">
            <a:extLst>
              <a:ext uri="{FF2B5EF4-FFF2-40B4-BE49-F238E27FC236}">
                <a16:creationId xmlns:a16="http://schemas.microsoft.com/office/drawing/2014/main" id="{EDADDC53-6F59-AF4F-54D5-F5275710A56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58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>
                <a:solidFill>
                  <a:srgbClr val="572314"/>
                </a:solidFill>
                <a:latin typeface="Arial" panose="020B0604020202020204" pitchFamily="34" charset="0"/>
              </a:rPr>
              <a:t>Flooding</a:t>
            </a:r>
          </a:p>
        </p:txBody>
      </p:sp>
      <p:sp>
        <p:nvSpPr>
          <p:cNvPr id="210948" name="object 4">
            <a:extLst>
              <a:ext uri="{FF2B5EF4-FFF2-40B4-BE49-F238E27FC236}">
                <a16:creationId xmlns:a16="http://schemas.microsoft.com/office/drawing/2014/main" id="{1154C013-980D-EAAD-7DD7-A3AF829DFA3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29773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Router on receiving a multicast packet from source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to a Destination from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NextHop, </a:t>
            </a:r>
            <a:r>
              <a:rPr lang="ru-RU" altLang="en-US" sz="2400" b="1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packet on all out-going links.</a:t>
            </a:r>
          </a:p>
        </p:txBody>
      </p:sp>
      <p:sp>
        <p:nvSpPr>
          <p:cNvPr id="210949" name="object 5">
            <a:extLst>
              <a:ext uri="{FF2B5EF4-FFF2-40B4-BE49-F238E27FC236}">
                <a16:creationId xmlns:a16="http://schemas.microsoft.com/office/drawing/2014/main" id="{0AAFAEE1-F2C4-A689-311B-285FCEE7F55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579278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Packet is flooded and looped back to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675"/>
              </a:lnSpc>
              <a:spcBef>
                <a:spcPts val="7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drawbacks are: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47E9163-1B99-8861-969D-A01C7CED6AD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3573463"/>
            <a:ext cx="65325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1.It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floods a network, even if it has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 members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E4397BD-CD70-49A8-B86B-25A997C6D20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93988" y="3938588"/>
            <a:ext cx="2047875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group.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C5711B-CD43-DB16-8429-81B5A28F50C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41575" y="4381500"/>
            <a:ext cx="557371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 Packets are forwarded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 each router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9EFA220-6ADB-55C1-EEB3-E6A628D8111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89238" y="4746625"/>
            <a:ext cx="5943600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connected to a LAN, i.e.,</a:t>
            </a:r>
            <a:r>
              <a:rPr sz="24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duplicate</a:t>
            </a:r>
            <a:r>
              <a:rPr sz="2400" i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flooding</a:t>
            </a:r>
          </a:p>
        </p:txBody>
      </p:sp>
      <p:sp>
        <p:nvSpPr>
          <p:cNvPr id="210954" name="object 11">
            <a:extLst>
              <a:ext uri="{FF2B5EF4-FFF2-40B4-BE49-F238E27FC236}">
                <a16:creationId xmlns:a16="http://schemas.microsoft.com/office/drawing/2014/main" id="{67959709-7CBC-2916-3641-06B39B82E29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206</a:t>
            </a: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object 1">
            <a:extLst>
              <a:ext uri="{FF2B5EF4-FFF2-40B4-BE49-F238E27FC236}">
                <a16:creationId xmlns:a16="http://schemas.microsoft.com/office/drawing/2014/main" id="{B9CE207C-40B0-9E2D-097F-B205969CF74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35EAF4-D36F-366E-19F6-40F3A0E989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1972" name="object 4">
            <a:extLst>
              <a:ext uri="{FF2B5EF4-FFF2-40B4-BE49-F238E27FC236}">
                <a16:creationId xmlns:a16="http://schemas.microsoft.com/office/drawing/2014/main" id="{404FA4B9-812C-8647-3921-ACADEA614E1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0453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eliminates the looping problem in the</a:t>
            </a:r>
          </a:p>
        </p:txBody>
      </p:sp>
      <p:sp>
        <p:nvSpPr>
          <p:cNvPr id="211973" name="object 5">
            <a:extLst>
              <a:ext uri="{FF2B5EF4-FFF2-40B4-BE49-F238E27FC236}">
                <a16:creationId xmlns:a16="http://schemas.microsoft.com/office/drawing/2014/main" id="{1D69AB60-388D-D04D-FD80-BA911A6892A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944688"/>
            <a:ext cx="2844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flooding process.</a:t>
            </a:r>
          </a:p>
        </p:txBody>
      </p:sp>
      <p:sp>
        <p:nvSpPr>
          <p:cNvPr id="211974" name="object 6">
            <a:extLst>
              <a:ext uri="{FF2B5EF4-FFF2-40B4-BE49-F238E27FC236}">
                <a16:creationId xmlns:a16="http://schemas.microsoft.com/office/drawing/2014/main" id="{5964A429-1E95-353B-2C5A-E9C4FF91CFC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46271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Only one copy is forwarded and the other copies are discarded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11975" name="object 7">
            <a:extLst>
              <a:ext uri="{FF2B5EF4-FFF2-40B4-BE49-F238E27FC236}">
                <a16:creationId xmlns:a16="http://schemas.microsoft.com/office/drawing/2014/main" id="{991BFD25-9BF6-5B13-FF35-396B4ECB7A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65513"/>
            <a:ext cx="7318375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RPF forces the router to forward a multicast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from one specific interface: the 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which has come through the shortest path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from the source to the router.</a:t>
            </a:r>
          </a:p>
        </p:txBody>
      </p:sp>
      <p:sp>
        <p:nvSpPr>
          <p:cNvPr id="211976" name="object 8">
            <a:extLst>
              <a:ext uri="{FF2B5EF4-FFF2-40B4-BE49-F238E27FC236}">
                <a16:creationId xmlns:a16="http://schemas.microsoft.com/office/drawing/2014/main" id="{6AB018D3-95B6-3095-D254-CBB526A21771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5595938"/>
            <a:ext cx="71850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is flooded but not looped back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S.</a:t>
            </a:r>
          </a:p>
        </p:txBody>
      </p:sp>
      <p:sp>
        <p:nvSpPr>
          <p:cNvPr id="211977" name="object 10">
            <a:extLst>
              <a:ext uri="{FF2B5EF4-FFF2-40B4-BE49-F238E27FC236}">
                <a16:creationId xmlns:a16="http://schemas.microsoft.com/office/drawing/2014/main" id="{522C5216-06E6-BE4D-8249-F8707145E86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207</a:t>
            </a: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object 1">
            <a:extLst>
              <a:ext uri="{FF2B5EF4-FFF2-40B4-BE49-F238E27FC236}">
                <a16:creationId xmlns:a16="http://schemas.microsoft.com/office/drawing/2014/main" id="{88CACC8F-77DE-66D5-9B60-B20DC73F919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B7110D-A519-3CF1-67F3-17855332F9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6129338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Reverse Path</a:t>
            </a:r>
            <a:r>
              <a:rPr sz="39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Forwarding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(RPF)</a:t>
            </a:r>
          </a:p>
        </p:txBody>
      </p:sp>
      <p:sp>
        <p:nvSpPr>
          <p:cNvPr id="212996" name="object 5">
            <a:extLst>
              <a:ext uri="{FF2B5EF4-FFF2-40B4-BE49-F238E27FC236}">
                <a16:creationId xmlns:a16="http://schemas.microsoft.com/office/drawing/2014/main" id="{4C42E26A-20A4-DDC2-1C01-821EB6303D9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208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object 1">
            <a:extLst>
              <a:ext uri="{FF2B5EF4-FFF2-40B4-BE49-F238E27FC236}">
                <a16:creationId xmlns:a16="http://schemas.microsoft.com/office/drawing/2014/main" id="{17EB25DA-D895-A64C-973A-7E6FED3318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D2E7F5F-D862-E642-C828-9E8A9E0926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30213"/>
            <a:ext cx="62880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000" b="1" spc="18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0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  <a:r>
              <a:rPr sz="3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4020" name="object 4">
            <a:extLst>
              <a:ext uri="{FF2B5EF4-FFF2-40B4-BE49-F238E27FC236}">
                <a16:creationId xmlns:a16="http://schemas.microsoft.com/office/drawing/2014/main" id="{458BA7D6-A370-66ED-AB98-F011E5931D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04913"/>
            <a:ext cx="61579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does not multicast the packet, it broadcasts it.</a:t>
            </a:r>
          </a:p>
        </p:txBody>
      </p:sp>
      <p:sp>
        <p:nvSpPr>
          <p:cNvPr id="214021" name="object 5">
            <a:extLst>
              <a:ext uri="{FF2B5EF4-FFF2-40B4-BE49-F238E27FC236}">
                <a16:creationId xmlns:a16="http://schemas.microsoft.com/office/drawing/2014/main" id="{C8C89829-1DB8-1C65-C83F-70F2B7BCB00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585913"/>
            <a:ext cx="66532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RPB creates a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shortest path broadcast tree from the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1ACE177-DB53-7F42-8FBC-848639E2F39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1890713"/>
            <a:ext cx="34432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</a:t>
            </a:r>
            <a:r>
              <a:rPr sz="20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destination.</a:t>
            </a:r>
          </a:p>
        </p:txBody>
      </p:sp>
      <p:sp>
        <p:nvSpPr>
          <p:cNvPr id="214023" name="object 7">
            <a:extLst>
              <a:ext uri="{FF2B5EF4-FFF2-40B4-BE49-F238E27FC236}">
                <a16:creationId xmlns:a16="http://schemas.microsoft.com/office/drawing/2014/main" id="{606D4D9C-D416-A717-AFFA-9847FBBC0D0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2273300"/>
            <a:ext cx="7204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 guarantees that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each destination receives one and only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DB4524-172D-95F8-C4ED-C92EF420BDC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2578100"/>
            <a:ext cx="297497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5" name="object 9">
            <a:extLst>
              <a:ext uri="{FF2B5EF4-FFF2-40B4-BE49-F238E27FC236}">
                <a16:creationId xmlns:a16="http://schemas.microsoft.com/office/drawing/2014/main" id="{7395688A-26E4-A945-E365-C116DB2D5B8D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2959100"/>
            <a:ext cx="69167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We need to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prevent each network from receiving more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69D9E09-69A1-83B5-3A37-21DAD700C97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3263900"/>
            <a:ext cx="35814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 copy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b="1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27" name="object 11">
            <a:extLst>
              <a:ext uri="{FF2B5EF4-FFF2-40B4-BE49-F238E27FC236}">
                <a16:creationId xmlns:a16="http://schemas.microsoft.com/office/drawing/2014/main" id="{B813DBEB-9F19-9B25-8D9C-BEBF825B080E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3644900"/>
            <a:ext cx="68294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network is connected to more than one router, it may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A48973A-3987-7EB8-9130-AD527005C6E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3949700"/>
            <a:ext cx="5297488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copy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router.</a:t>
            </a:r>
          </a:p>
        </p:txBody>
      </p:sp>
      <p:sp>
        <p:nvSpPr>
          <p:cNvPr id="214029" name="object 13">
            <a:extLst>
              <a:ext uri="{FF2B5EF4-FFF2-40B4-BE49-F238E27FC236}">
                <a16:creationId xmlns:a16="http://schemas.microsoft.com/office/drawing/2014/main" id="{9870167A-EA3C-0BFE-7752-51B07E17D540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09725" y="4330700"/>
            <a:ext cx="6899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One router identified as parent called </a:t>
            </a: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designated Router</a:t>
            </a:r>
          </a:p>
        </p:txBody>
      </p:sp>
      <p:sp>
        <p:nvSpPr>
          <p:cNvPr id="214030" name="object 14">
            <a:extLst>
              <a:ext uri="{FF2B5EF4-FFF2-40B4-BE49-F238E27FC236}">
                <a16:creationId xmlns:a16="http://schemas.microsoft.com/office/drawing/2014/main" id="{7F17670C-CB7D-2802-FC7C-FB0ED56310A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92300" y="4635500"/>
            <a:ext cx="762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(DR).</a:t>
            </a:r>
          </a:p>
        </p:txBody>
      </p:sp>
      <p:sp>
        <p:nvSpPr>
          <p:cNvPr id="214031" name="object 15">
            <a:extLst>
              <a:ext uri="{FF2B5EF4-FFF2-40B4-BE49-F238E27FC236}">
                <a16:creationId xmlns:a16="http://schemas.microsoft.com/office/drawing/2014/main" id="{48F3AAC7-7A29-8BCE-72EC-AFB22CBA039A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9725" y="5016500"/>
            <a:ext cx="7186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Only parent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forwards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multicast packets from source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1BAA7DA-0643-D31A-5877-D228AE5C52C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892300" y="5321300"/>
            <a:ext cx="2862263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i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i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attached</a:t>
            </a:r>
            <a:r>
              <a:rPr sz="2000" i="1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</p:txBody>
      </p:sp>
      <p:sp>
        <p:nvSpPr>
          <p:cNvPr id="214033" name="object 17">
            <a:extLst>
              <a:ext uri="{FF2B5EF4-FFF2-40B4-BE49-F238E27FC236}">
                <a16:creationId xmlns:a16="http://schemas.microsoft.com/office/drawing/2014/main" id="{E8F05CD4-C1DB-9B2F-40F2-6B7A761D3B57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9725" y="5702300"/>
            <a:ext cx="71294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that is not the parent of the attached network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A266892-DBBC-7CB0-5B19-897BC7B5682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92300" y="6007100"/>
            <a:ext cx="6273800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receives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packet,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it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simply drops</a:t>
            </a:r>
            <a:r>
              <a:rPr sz="20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packet.</a:t>
            </a:r>
          </a:p>
        </p:txBody>
      </p:sp>
      <p:sp>
        <p:nvSpPr>
          <p:cNvPr id="214035" name="object 20">
            <a:extLst>
              <a:ext uri="{FF2B5EF4-FFF2-40B4-BE49-F238E27FC236}">
                <a16:creationId xmlns:a16="http://schemas.microsoft.com/office/drawing/2014/main" id="{4126BF3D-717E-8246-F18D-AE1ED7205362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209</a:t>
            </a: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object 1">
            <a:extLst>
              <a:ext uri="{FF2B5EF4-FFF2-40B4-BE49-F238E27FC236}">
                <a16:creationId xmlns:a16="http://schemas.microsoft.com/office/drawing/2014/main" id="{09060581-467E-8F6A-3CE3-946C9E4176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C02708-C72B-36EC-24C2-04F74E478D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12298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Broadcasting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(RPB)</a:t>
            </a:r>
          </a:p>
        </p:txBody>
      </p:sp>
      <p:sp>
        <p:nvSpPr>
          <p:cNvPr id="215044" name="object 5">
            <a:extLst>
              <a:ext uri="{FF2B5EF4-FFF2-40B4-BE49-F238E27FC236}">
                <a16:creationId xmlns:a16="http://schemas.microsoft.com/office/drawing/2014/main" id="{85D9BF63-1BC7-A59C-FB0B-F2BAA031292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210</a:t>
            </a: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object 1">
            <a:extLst>
              <a:ext uri="{FF2B5EF4-FFF2-40B4-BE49-F238E27FC236}">
                <a16:creationId xmlns:a16="http://schemas.microsoft.com/office/drawing/2014/main" id="{FADED146-1873-38A2-3A0E-1C45DD9AD6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0B3F7A6-AD4E-42C7-4BC6-DBBE366974A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88938"/>
            <a:ext cx="7313613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Revers</a:t>
            </a:r>
            <a:r>
              <a:rPr sz="3600" b="1" spc="22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Path</a:t>
            </a:r>
            <a:r>
              <a:rPr sz="36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Multicasting (RPM)</a:t>
            </a:r>
          </a:p>
        </p:txBody>
      </p:sp>
      <p:sp>
        <p:nvSpPr>
          <p:cNvPr id="216068" name="object 4">
            <a:extLst>
              <a:ext uri="{FF2B5EF4-FFF2-40B4-BE49-F238E27FC236}">
                <a16:creationId xmlns:a16="http://schemas.microsoft.com/office/drawing/2014/main" id="{E405C8CE-2EAE-69C3-CA9D-9096E62E314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52588"/>
            <a:ext cx="7278688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increase efficiency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 multicast</a:t>
            </a:r>
          </a:p>
          <a:p>
            <a:pPr eaLnBrk="1" hangingPunct="1">
              <a:lnSpc>
                <a:spcPts val="3113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packet must reach only those networks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have active members for that particular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group.</a:t>
            </a:r>
          </a:p>
        </p:txBody>
      </p:sp>
      <p:sp>
        <p:nvSpPr>
          <p:cNvPr id="216069" name="object 5">
            <a:extLst>
              <a:ext uri="{FF2B5EF4-FFF2-40B4-BE49-F238E27FC236}">
                <a16:creationId xmlns:a16="http://schemas.microsoft.com/office/drawing/2014/main" id="{0D3CA52C-F519-67FC-BFDD-89DB1BDDE04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289425"/>
            <a:ext cx="7294563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RPM adds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pruning and grafting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RPB to</a:t>
            </a:r>
          </a:p>
          <a:p>
            <a:pPr eaLnBrk="1" hangingPunct="1">
              <a:lnSpc>
                <a:spcPts val="3125"/>
              </a:lnSpc>
              <a:spcBef>
                <a:spcPts val="196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multicast shortest path tree that</a:t>
            </a:r>
          </a:p>
          <a:p>
            <a:pPr eaLnBrk="1" hangingPunct="1">
              <a:lnSpc>
                <a:spcPts val="3113"/>
              </a:lnSpc>
              <a:spcBef>
                <a:spcPts val="1913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supports dynamic membership changes.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4736050-2D3F-47AC-1F42-B00F284F0C6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1725" y="6564313"/>
            <a:ext cx="4064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211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1">
            <a:extLst>
              <a:ext uri="{FF2B5EF4-FFF2-40B4-BE49-F238E27FC236}">
                <a16:creationId xmlns:a16="http://schemas.microsoft.com/office/drawing/2014/main" id="{DC0D87D1-B86C-E80F-61C7-6F539C603D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55" name="object 3">
            <a:extLst>
              <a:ext uri="{FF2B5EF4-FFF2-40B4-BE49-F238E27FC236}">
                <a16:creationId xmlns:a16="http://schemas.microsoft.com/office/drawing/2014/main" id="{6D411E71-0DC4-8835-BF4E-14D28BB1C31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15900"/>
            <a:ext cx="73167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Connectionless packet switching</a:t>
            </a:r>
          </a:p>
        </p:txBody>
      </p:sp>
      <p:sp>
        <p:nvSpPr>
          <p:cNvPr id="23556" name="object 5">
            <a:extLst>
              <a:ext uri="{FF2B5EF4-FFF2-40B4-BE49-F238E27FC236}">
                <a16:creationId xmlns:a16="http://schemas.microsoft.com/office/drawing/2014/main" id="{7F8E74E7-589E-C16E-5ACC-0341B49F21A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</a:t>
            </a:r>
          </a:p>
        </p:txBody>
      </p:sp>
    </p:spTree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object 1">
            <a:extLst>
              <a:ext uri="{FF2B5EF4-FFF2-40B4-BE49-F238E27FC236}">
                <a16:creationId xmlns:a16="http://schemas.microsoft.com/office/drawing/2014/main" id="{FB8A9CD1-F641-579B-D65B-17C1BDDB41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7091" name="object 4">
            <a:extLst>
              <a:ext uri="{FF2B5EF4-FFF2-40B4-BE49-F238E27FC236}">
                <a16:creationId xmlns:a16="http://schemas.microsoft.com/office/drawing/2014/main" id="{6FEF44B2-3274-82FE-2A20-8DD41A8D6F4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212</a:t>
            </a:r>
          </a:p>
        </p:txBody>
      </p:sp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object 1">
            <a:extLst>
              <a:ext uri="{FF2B5EF4-FFF2-40B4-BE49-F238E27FC236}">
                <a16:creationId xmlns:a16="http://schemas.microsoft.com/office/drawing/2014/main" id="{6ED61E20-FAB3-650B-FFCF-830D88B434D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8115" name="object 4">
            <a:extLst>
              <a:ext uri="{FF2B5EF4-FFF2-40B4-BE49-F238E27FC236}">
                <a16:creationId xmlns:a16="http://schemas.microsoft.com/office/drawing/2014/main" id="{256D1F73-126A-486A-8625-1BC70C5A697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213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object 1">
            <a:extLst>
              <a:ext uri="{FF2B5EF4-FFF2-40B4-BE49-F238E27FC236}">
                <a16:creationId xmlns:a16="http://schemas.microsoft.com/office/drawing/2014/main" id="{EBF40C6F-6462-E791-A746-0DA68D34000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79CB61-64AA-3CA6-876D-11B7FBCD4D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77825"/>
            <a:ext cx="72977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  <a:r>
              <a:rPr sz="32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Independent</a:t>
            </a:r>
            <a:r>
              <a:rPr sz="32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Multicast</a:t>
            </a:r>
            <a:r>
              <a:rPr sz="32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(PIM)</a:t>
            </a:r>
          </a:p>
        </p:txBody>
      </p:sp>
      <p:sp>
        <p:nvSpPr>
          <p:cNvPr id="219140" name="object 5">
            <a:extLst>
              <a:ext uri="{FF2B5EF4-FFF2-40B4-BE49-F238E27FC236}">
                <a16:creationId xmlns:a16="http://schemas.microsoft.com/office/drawing/2014/main" id="{87C47D57-F4DB-8A0A-F0D0-829C632D1B4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214</a:t>
            </a: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object 1">
            <a:extLst>
              <a:ext uri="{FF2B5EF4-FFF2-40B4-BE49-F238E27FC236}">
                <a16:creationId xmlns:a16="http://schemas.microsoft.com/office/drawing/2014/main" id="{2469CB3D-44F1-B7DF-DD30-D9D9D47A6A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0163" name="object 3">
            <a:extLst>
              <a:ext uri="{FF2B5EF4-FFF2-40B4-BE49-F238E27FC236}">
                <a16:creationId xmlns:a16="http://schemas.microsoft.com/office/drawing/2014/main" id="{B31C2604-602A-C8C9-AE25-B3C57C5C0DC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0164" name="object 4">
            <a:extLst>
              <a:ext uri="{FF2B5EF4-FFF2-40B4-BE49-F238E27FC236}">
                <a16:creationId xmlns:a16="http://schemas.microsoft.com/office/drawing/2014/main" id="{176DB011-2223-11B6-2B46-A3AE08AABE2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3072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D2A5A84-2FDE-341D-5C00-BFDDBC7F184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4062413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rendezvous router </a:t>
            </a:r>
            <a:r>
              <a:rPr sz="2800" spc="-1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0166" name="object 6">
            <a:extLst>
              <a:ext uri="{FF2B5EF4-FFF2-40B4-BE49-F238E27FC236}">
                <a16:creationId xmlns:a16="http://schemas.microsoft.com/office/drawing/2014/main" id="{C7B4544B-34BE-5352-64D6-233C2C444A1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68897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Join message is received by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 It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makes an entry (*,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its table and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forwards the message to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0167" name="object 7">
            <a:extLst>
              <a:ext uri="{FF2B5EF4-FFF2-40B4-BE49-F238E27FC236}">
                <a16:creationId xmlns:a16="http://schemas.microsoft.com/office/drawing/2014/main" id="{B0BCAAF4-8D84-F875-BA72-2021AB5116A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7175" y="4076700"/>
            <a:ext cx="726598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R5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sends Join message for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does not forwards the Join. It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adds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outgoing interface to the forwarding table</a:t>
            </a:r>
          </a:p>
          <a:p>
            <a:pPr eaLnBrk="1" hangingPunct="1">
              <a:lnSpc>
                <a:spcPts val="3113"/>
              </a:lnSpc>
              <a:spcBef>
                <a:spcPts val="28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created for that group.</a:t>
            </a:r>
          </a:p>
        </p:txBody>
      </p:sp>
      <p:sp>
        <p:nvSpPr>
          <p:cNvPr id="220168" name="object 9">
            <a:extLst>
              <a:ext uri="{FF2B5EF4-FFF2-40B4-BE49-F238E27FC236}">
                <a16:creationId xmlns:a16="http://schemas.microsoft.com/office/drawing/2014/main" id="{F791796D-0736-4BFD-3D26-9FF994EFB35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215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object 1">
            <a:extLst>
              <a:ext uri="{FF2B5EF4-FFF2-40B4-BE49-F238E27FC236}">
                <a16:creationId xmlns:a16="http://schemas.microsoft.com/office/drawing/2014/main" id="{5DE0A3F9-8997-5A07-250E-10062C214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1187" name="object 4">
            <a:extLst>
              <a:ext uri="{FF2B5EF4-FFF2-40B4-BE49-F238E27FC236}">
                <a16:creationId xmlns:a16="http://schemas.microsoft.com/office/drawing/2014/main" id="{23F28F02-B5FB-927F-9D99-B15AB04C1B3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216</a:t>
            </a:r>
          </a:p>
        </p:txBody>
      </p:sp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object 1">
            <a:extLst>
              <a:ext uri="{FF2B5EF4-FFF2-40B4-BE49-F238E27FC236}">
                <a16:creationId xmlns:a16="http://schemas.microsoft.com/office/drawing/2014/main" id="{730D118D-34F9-48CD-938C-F30A3CB85C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2211" name="object 3">
            <a:extLst>
              <a:ext uri="{FF2B5EF4-FFF2-40B4-BE49-F238E27FC236}">
                <a16:creationId xmlns:a16="http://schemas.microsoft.com/office/drawing/2014/main" id="{D88B6C50-6059-E6EF-9B8F-88418A9428F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9263"/>
            <a:ext cx="66182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As routers send Join message for a group,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branches are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added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tree, i.e., shared.</a:t>
            </a:r>
          </a:p>
        </p:txBody>
      </p:sp>
      <p:sp>
        <p:nvSpPr>
          <p:cNvPr id="222212" name="object 4">
            <a:extLst>
              <a:ext uri="{FF2B5EF4-FFF2-40B4-BE49-F238E27FC236}">
                <a16:creationId xmlns:a16="http://schemas.microsoft.com/office/drawing/2014/main" id="{A8D60ED4-4904-C9D9-8C18-80029A755B3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87463"/>
            <a:ext cx="71770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Multicast packets sent from hosts are forwarded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designated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 RP.</a:t>
            </a:r>
          </a:p>
        </p:txBody>
      </p:sp>
      <p:sp>
        <p:nvSpPr>
          <p:cNvPr id="222213" name="object 5">
            <a:extLst>
              <a:ext uri="{FF2B5EF4-FFF2-40B4-BE49-F238E27FC236}">
                <a16:creationId xmlns:a16="http://schemas.microsoft.com/office/drawing/2014/main" id="{E04DF199-E379-2CBC-6AF3-AFFDD394E99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25663"/>
            <a:ext cx="73533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Suppose router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, receives a message to group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C4F12C-9327-78F4-2F68-8985F6D97A6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41575" y="2963863"/>
            <a:ext cx="44259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R1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has no state</a:t>
            </a:r>
            <a:r>
              <a:rPr sz="25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09B06DF-8934-2397-4998-B477A945FB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421063"/>
            <a:ext cx="6646863" cy="773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91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Encapsulates</a:t>
            </a:r>
            <a:r>
              <a:rPr sz="25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multicast packet in a</a:t>
            </a:r>
          </a:p>
          <a:p>
            <a:pPr eaLnBrk="0" fontAlgn="auto" hangingPunct="0">
              <a:lnSpc>
                <a:spcPts val="2788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Register</a:t>
            </a:r>
          </a:p>
        </p:txBody>
      </p:sp>
      <p:sp>
        <p:nvSpPr>
          <p:cNvPr id="222216" name="object 8">
            <a:extLst>
              <a:ext uri="{FF2B5EF4-FFF2-40B4-BE49-F238E27FC236}">
                <a16:creationId xmlns:a16="http://schemas.microsoft.com/office/drawing/2014/main" id="{958A5BD2-9CBE-02C2-2F27-DF026ACCE7C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76525" y="4183063"/>
            <a:ext cx="15287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16BA937-8B83-F060-B34C-B57C0438B6B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609725" y="4640263"/>
            <a:ext cx="7302500" cy="758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832358"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Multicast packet is tunneled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along the way to</a:t>
            </a:r>
          </a:p>
          <a:p>
            <a:pPr eaLnBrk="0" fontAlgn="auto" hangingPunct="0">
              <a:lnSpc>
                <a:spcPts val="2683"/>
              </a:lnSpc>
              <a:spcBef>
                <a:spcPts val="200"/>
              </a:spcBef>
              <a:buSzTx/>
              <a:buFontTx/>
              <a:buNone/>
              <a:defRPr/>
            </a:pPr>
            <a:r>
              <a:rPr sz="2400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RP.</a:t>
            </a:r>
          </a:p>
        </p:txBody>
      </p:sp>
      <p:sp>
        <p:nvSpPr>
          <p:cNvPr id="222218" name="object 10">
            <a:extLst>
              <a:ext uri="{FF2B5EF4-FFF2-40B4-BE49-F238E27FC236}">
                <a16:creationId xmlns:a16="http://schemas.microsoft.com/office/drawing/2014/main" id="{94F94EFD-D013-3AF7-ED93-A8B8EDF1971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5464175"/>
            <a:ext cx="72771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RP decapsulates the packet and sends multicast</a:t>
            </a:r>
          </a:p>
          <a:p>
            <a:pPr eaLnBrk="1" hangingPunct="1">
              <a:lnSpc>
                <a:spcPts val="2788"/>
              </a:lnSpc>
              <a:spcBef>
                <a:spcPts val="200"/>
              </a:spcBef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packet onto the shared tree, towards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2219" name="object 11">
            <a:extLst>
              <a:ext uri="{FF2B5EF4-FFF2-40B4-BE49-F238E27FC236}">
                <a16:creationId xmlns:a16="http://schemas.microsoft.com/office/drawing/2014/main" id="{92338FC3-76C6-66F0-DF8C-A6119F91526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31950" y="6442075"/>
            <a:ext cx="69707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forwards the multicast packet to routers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</a:p>
        </p:txBody>
      </p:sp>
      <p:sp>
        <p:nvSpPr>
          <p:cNvPr id="222220" name="object 13">
            <a:extLst>
              <a:ext uri="{FF2B5EF4-FFF2-40B4-BE49-F238E27FC236}">
                <a16:creationId xmlns:a16="http://schemas.microsoft.com/office/drawing/2014/main" id="{324753C4-F1C6-BCC4-3510-A3CC32D88EB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217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E4E5054-971C-1B1D-0524-C7AD1F0BCFE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92300" y="6683375"/>
            <a:ext cx="5768975" cy="392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R5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 have members</a:t>
            </a:r>
            <a:r>
              <a:rPr sz="25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5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group</a:t>
            </a:r>
            <a:r>
              <a:rPr sz="25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G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object 1">
            <a:extLst>
              <a:ext uri="{FF2B5EF4-FFF2-40B4-BE49-F238E27FC236}">
                <a16:creationId xmlns:a16="http://schemas.microsoft.com/office/drawing/2014/main" id="{67BBEFC5-A38A-23CA-729A-1B86731DCDC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B703C5-B461-1C73-5194-22767ED1E27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551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Sourc</a:t>
            </a:r>
            <a:r>
              <a:rPr sz="4300" b="1" spc="26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Specific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Tree</a:t>
            </a:r>
          </a:p>
        </p:txBody>
      </p:sp>
      <p:sp>
        <p:nvSpPr>
          <p:cNvPr id="223236" name="object 4">
            <a:extLst>
              <a:ext uri="{FF2B5EF4-FFF2-40B4-BE49-F238E27FC236}">
                <a16:creationId xmlns:a16="http://schemas.microsoft.com/office/drawing/2014/main" id="{E68CAE4E-5085-657D-933F-80C060ED4B0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72612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RP can force routers to know about group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by sending Join message to the sending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host, so that tunneling can be avoided.</a:t>
            </a:r>
          </a:p>
        </p:txBody>
      </p:sp>
      <p:sp>
        <p:nvSpPr>
          <p:cNvPr id="223237" name="object 5">
            <a:extLst>
              <a:ext uri="{FF2B5EF4-FFF2-40B4-BE49-F238E27FC236}">
                <a16:creationId xmlns:a16="http://schemas.microsoft.com/office/drawing/2014/main" id="{7F6E92A7-48C5-4F1E-E705-AF3DF881F5D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74963"/>
            <a:ext cx="72024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Intermediary routers create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sender-specific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entry (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 in their tables. Thus a source-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route from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to RP is formed.</a:t>
            </a:r>
          </a:p>
        </p:txBody>
      </p:sp>
      <p:sp>
        <p:nvSpPr>
          <p:cNvPr id="223238" name="object 6">
            <a:extLst>
              <a:ext uri="{FF2B5EF4-FFF2-40B4-BE49-F238E27FC236}">
                <a16:creationId xmlns:a16="http://schemas.microsoft.com/office/drawing/2014/main" id="{7C0C42C9-6EA5-DBEA-A5A5-9CEB300B7A7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365625"/>
            <a:ext cx="6980238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If there is high rate of packets sent from a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to a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, then shared tree is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replaced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by source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specific tree with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sender as root.</a:t>
            </a:r>
          </a:p>
        </p:txBody>
      </p:sp>
      <p:sp>
        <p:nvSpPr>
          <p:cNvPr id="223239" name="object 8">
            <a:extLst>
              <a:ext uri="{FF2B5EF4-FFF2-40B4-BE49-F238E27FC236}">
                <a16:creationId xmlns:a16="http://schemas.microsoft.com/office/drawing/2014/main" id="{606FB92B-98E0-3CF1-B08C-448F46CDD3B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218</a:t>
            </a:r>
          </a:p>
        </p:txBody>
      </p:sp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object 1">
            <a:extLst>
              <a:ext uri="{FF2B5EF4-FFF2-40B4-BE49-F238E27FC236}">
                <a16:creationId xmlns:a16="http://schemas.microsoft.com/office/drawing/2014/main" id="{2AFC6982-CC34-5315-3D5D-7E34DD4726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4259" name="object 3">
            <a:extLst>
              <a:ext uri="{FF2B5EF4-FFF2-40B4-BE49-F238E27FC236}">
                <a16:creationId xmlns:a16="http://schemas.microsoft.com/office/drawing/2014/main" id="{111EE02A-7B7B-CE3F-4FCD-B52113547C2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397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 b="1" i="1">
                <a:solidFill>
                  <a:srgbClr val="572314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224260" name="object 5">
            <a:extLst>
              <a:ext uri="{FF2B5EF4-FFF2-40B4-BE49-F238E27FC236}">
                <a16:creationId xmlns:a16="http://schemas.microsoft.com/office/drawing/2014/main" id="{579ECFBF-1343-2852-75AB-1DD4B709EE6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219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object 1">
            <a:extLst>
              <a:ext uri="{FF2B5EF4-FFF2-40B4-BE49-F238E27FC236}">
                <a16:creationId xmlns:a16="http://schemas.microsoft.com/office/drawing/2014/main" id="{08978251-3A1C-E8CE-3EC7-3E6286B7D2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283" name="object 3">
            <a:extLst>
              <a:ext uri="{FF2B5EF4-FFF2-40B4-BE49-F238E27FC236}">
                <a16:creationId xmlns:a16="http://schemas.microsoft.com/office/drawing/2014/main" id="{F3D87ABF-73D7-8955-4AD4-86AFB4CE086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679450"/>
            <a:ext cx="61261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Rendezvous router RP sends a Join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message to the host 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4" name="object 4">
            <a:extLst>
              <a:ext uri="{FF2B5EF4-FFF2-40B4-BE49-F238E27FC236}">
                <a16:creationId xmlns:a16="http://schemas.microsoft.com/office/drawing/2014/main" id="{50FA9F8B-E14A-30ED-5C82-2754363154B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09725"/>
            <a:ext cx="68135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R3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5AF6B1D-5FF7-8771-2B6C-FFB9053857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36763"/>
            <a:ext cx="4079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8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message sent by R</a:t>
            </a:r>
            <a:r>
              <a:rPr sz="2800" spc="-7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P.</a:t>
            </a:r>
          </a:p>
        </p:txBody>
      </p:sp>
      <p:sp>
        <p:nvSpPr>
          <p:cNvPr id="225286" name="object 6">
            <a:extLst>
              <a:ext uri="{FF2B5EF4-FFF2-40B4-BE49-F238E27FC236}">
                <a16:creationId xmlns:a16="http://schemas.microsoft.com/office/drawing/2014/main" id="{0D609A66-DA03-239A-7E86-11356CA39A2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40000"/>
            <a:ext cx="7146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send a source-specific Join due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7CFDD52-334F-9ED5-6D7D-1DAE68F8EC1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967038"/>
            <a:ext cx="573087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high</a:t>
            </a:r>
            <a:r>
              <a:rPr sz="28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rate of packets from </a:t>
            </a:r>
            <a:r>
              <a:rPr sz="28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sender.</a:t>
            </a:r>
          </a:p>
        </p:txBody>
      </p:sp>
      <p:sp>
        <p:nvSpPr>
          <p:cNvPr id="225288" name="object 8">
            <a:extLst>
              <a:ext uri="{FF2B5EF4-FFF2-40B4-BE49-F238E27FC236}">
                <a16:creationId xmlns:a16="http://schemas.microsoft.com/office/drawing/2014/main" id="{4E942364-6AA1-E524-8C24-35A44AFAAEC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468688"/>
            <a:ext cx="68135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Router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R2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learns about group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G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through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the message sent by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5289" name="object 9">
            <a:extLst>
              <a:ext uri="{FF2B5EF4-FFF2-40B4-BE49-F238E27FC236}">
                <a16:creationId xmlns:a16="http://schemas.microsoft.com/office/drawing/2014/main" id="{14E7A106-CEF2-739F-8A07-8AB3825AC537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92263" y="4581525"/>
            <a:ext cx="712311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Eventually a source-specific tree is formed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with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R1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as root.</a:t>
            </a:r>
          </a:p>
        </p:txBody>
      </p:sp>
      <p:sp>
        <p:nvSpPr>
          <p:cNvPr id="225290" name="object 11">
            <a:extLst>
              <a:ext uri="{FF2B5EF4-FFF2-40B4-BE49-F238E27FC236}">
                <a16:creationId xmlns:a16="http://schemas.microsoft.com/office/drawing/2014/main" id="{77879F7D-F1CF-9C3D-983D-9CB70EC94CD8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220</a:t>
            </a:r>
          </a:p>
        </p:txBody>
      </p:sp>
    </p:spTree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object 1">
            <a:extLst>
              <a:ext uri="{FF2B5EF4-FFF2-40B4-BE49-F238E27FC236}">
                <a16:creationId xmlns:a16="http://schemas.microsoft.com/office/drawing/2014/main" id="{6475A450-9C03-1956-EEEB-7943518449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90AE484-4D3C-A940-463C-BC69C65A37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1862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Analysis 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43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PIM</a:t>
            </a:r>
          </a:p>
        </p:txBody>
      </p:sp>
      <p:sp>
        <p:nvSpPr>
          <p:cNvPr id="226308" name="object 4">
            <a:extLst>
              <a:ext uri="{FF2B5EF4-FFF2-40B4-BE49-F238E27FC236}">
                <a16:creationId xmlns:a16="http://schemas.microsoft.com/office/drawing/2014/main" id="{81D40156-5263-9AAA-16C0-4A2E333DE0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469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Protocol independent because, tree is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based on Join messages via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shortest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path.</a:t>
            </a:r>
          </a:p>
        </p:txBody>
      </p:sp>
      <p:sp>
        <p:nvSpPr>
          <p:cNvPr id="226309" name="object 5">
            <a:extLst>
              <a:ext uri="{FF2B5EF4-FFF2-40B4-BE49-F238E27FC236}">
                <a16:creationId xmlns:a16="http://schemas.microsoft.com/office/drawing/2014/main" id="{F153895A-71E4-DE19-C712-B28BDB4E770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9992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Shared trees are more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scalable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than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DECFD75-ED2E-138C-18CB-EB5CD946D3B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548063"/>
            <a:ext cx="3987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source-specific</a:t>
            </a:r>
            <a:r>
              <a:rPr sz="3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1" name="object 7">
            <a:extLst>
              <a:ext uri="{FF2B5EF4-FFF2-40B4-BE49-F238E27FC236}">
                <a16:creationId xmlns:a16="http://schemas.microsoft.com/office/drawing/2014/main" id="{F5F36965-5B89-BA98-427A-AB9D7285FF0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111625"/>
            <a:ext cx="70675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Source-specific trees enable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efficient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0B36F7-9061-451C-51D3-7D1B13D2760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598988"/>
            <a:ext cx="47752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32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than shared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trees.</a:t>
            </a:r>
          </a:p>
        </p:txBody>
      </p:sp>
      <p:sp>
        <p:nvSpPr>
          <p:cNvPr id="226313" name="object 10">
            <a:extLst>
              <a:ext uri="{FF2B5EF4-FFF2-40B4-BE49-F238E27FC236}">
                <a16:creationId xmlns:a16="http://schemas.microsoft.com/office/drawing/2014/main" id="{5328D1BE-EFA3-E739-AF5E-18B9F494730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221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D769CD4-C501-0FE9-6A9B-86745B9FF84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27175" y="555625"/>
            <a:ext cx="6551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Delays in packet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switching</a:t>
            </a:r>
          </a:p>
        </p:txBody>
      </p:sp>
      <p:sp>
        <p:nvSpPr>
          <p:cNvPr id="24579" name="object 4">
            <a:extLst>
              <a:ext uri="{FF2B5EF4-FFF2-40B4-BE49-F238E27FC236}">
                <a16:creationId xmlns:a16="http://schemas.microsoft.com/office/drawing/2014/main" id="{09A43DAE-89B1-BA84-3CBE-1ED71680F58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1520825"/>
            <a:ext cx="327183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</a:t>
            </a:r>
          </a:p>
          <a:p>
            <a:pPr eaLnBrk="1" hangingPunct="1">
              <a:lnSpc>
                <a:spcPts val="3088"/>
              </a:lnSpc>
              <a:spcBef>
                <a:spcPts val="86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</a:p>
          <a:p>
            <a:pPr eaLnBrk="1" hangingPunct="1">
              <a:lnSpc>
                <a:spcPts val="3088"/>
              </a:lnSpc>
              <a:spcBef>
                <a:spcPts val="813"/>
              </a:spcBef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</a:t>
            </a:r>
          </a:p>
        </p:txBody>
      </p:sp>
      <p:sp>
        <p:nvSpPr>
          <p:cNvPr id="24580" name="object 5">
            <a:extLst>
              <a:ext uri="{FF2B5EF4-FFF2-40B4-BE49-F238E27FC236}">
                <a16:creationId xmlns:a16="http://schemas.microsoft.com/office/drawing/2014/main" id="{701DF1D3-C22B-E453-0BFE-570F496E314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3028950"/>
            <a:ext cx="2911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948453A-C93A-3637-B085-57CD66A26F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7613" y="6564313"/>
            <a:ext cx="3187700" cy="207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340"/>
              </a:lnSpc>
              <a:buSzTx/>
              <a:buFontTx/>
              <a:buNone/>
              <a:defRPr/>
            </a:pPr>
            <a:r>
              <a:rPr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4/5/2022</a:t>
            </a:r>
            <a:r>
              <a:rPr sz="1200" spc="11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Karpagam</a:t>
            </a:r>
            <a:r>
              <a:rPr sz="12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Institute of</a:t>
            </a:r>
            <a:r>
              <a:rPr sz="1200" spc="-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 </a:t>
            </a:r>
            <a:r>
              <a:rPr sz="1200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B5A788"/>
                </a:solidFill>
                <a:latin typeface="Arial"/>
                <a:cs typeface="+mn-cs"/>
                <a:sym typeface="Wingdings"/>
              </a:rPr>
              <a:t>Technology</a:t>
            </a:r>
          </a:p>
        </p:txBody>
      </p:sp>
      <p:sp>
        <p:nvSpPr>
          <p:cNvPr id="24582" name="object 7">
            <a:extLst>
              <a:ext uri="{FF2B5EF4-FFF2-40B4-BE49-F238E27FC236}">
                <a16:creationId xmlns:a16="http://schemas.microsoft.com/office/drawing/2014/main" id="{B47D9E01-8DA9-CCD9-CBC9-4734E662DAA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24</a:t>
            </a:r>
          </a:p>
        </p:txBody>
      </p:sp>
    </p:spTree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object 1">
            <a:extLst>
              <a:ext uri="{FF2B5EF4-FFF2-40B4-BE49-F238E27FC236}">
                <a16:creationId xmlns:a16="http://schemas.microsoft.com/office/drawing/2014/main" id="{23AAD861-E47A-F976-4D45-18DE654A7A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BCA7890-6DE3-EBA8-2877-20C4BA4EDBF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82613"/>
            <a:ext cx="6997700" cy="592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  <a:r>
              <a:rPr sz="3900" b="1" spc="24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NEXT </a:t>
            </a:r>
            <a:r>
              <a:rPr sz="39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GENERATION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IP</a:t>
            </a:r>
          </a:p>
        </p:txBody>
      </p:sp>
      <p:sp>
        <p:nvSpPr>
          <p:cNvPr id="227332" name="object 4">
            <a:extLst>
              <a:ext uri="{FF2B5EF4-FFF2-40B4-BE49-F238E27FC236}">
                <a16:creationId xmlns:a16="http://schemas.microsoft.com/office/drawing/2014/main" id="{74F0E1D8-9DD1-82F8-1F7B-9D8986AED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87863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IPv6 was evolved to solve address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problem and offers rich set of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services.</a:t>
            </a:r>
          </a:p>
        </p:txBody>
      </p:sp>
      <p:sp>
        <p:nvSpPr>
          <p:cNvPr id="227333" name="object 5">
            <a:extLst>
              <a:ext uri="{FF2B5EF4-FFF2-40B4-BE49-F238E27FC236}">
                <a16:creationId xmlns:a16="http://schemas.microsoft.com/office/drawing/2014/main" id="{7D6B59CD-A614-3EB1-A153-6AF067D65EE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717550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hosts and routers will run IPv4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only, some will run IPv4 and IPv6 and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some will run IPv6 only.</a:t>
            </a:r>
          </a:p>
        </p:txBody>
      </p:sp>
      <p:sp>
        <p:nvSpPr>
          <p:cNvPr id="227334" name="object 7">
            <a:extLst>
              <a:ext uri="{FF2B5EF4-FFF2-40B4-BE49-F238E27FC236}">
                <a16:creationId xmlns:a16="http://schemas.microsoft.com/office/drawing/2014/main" id="{6B477208-6E97-5FF4-6EDA-FACD54D0E81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222</a:t>
            </a:r>
          </a:p>
        </p:txBody>
      </p:sp>
    </p:spTree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object 1">
            <a:extLst>
              <a:ext uri="{FF2B5EF4-FFF2-40B4-BE49-F238E27FC236}">
                <a16:creationId xmlns:a16="http://schemas.microsoft.com/office/drawing/2014/main" id="{022ADCF5-20DF-7F3A-F2C6-68943F7F48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5867E3-FFAD-4795-5288-D0A8F564555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0039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DRAWBACKS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OF IPV4</a:t>
            </a:r>
          </a:p>
        </p:txBody>
      </p:sp>
      <p:sp>
        <p:nvSpPr>
          <p:cNvPr id="228356" name="object 4">
            <a:extLst>
              <a:ext uri="{FF2B5EF4-FFF2-40B4-BE49-F238E27FC236}">
                <a16:creationId xmlns:a16="http://schemas.microsoft.com/office/drawing/2014/main" id="{4367F8C6-5DFB-8128-621A-DD25961074F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7650"/>
            <a:ext cx="65087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Despite subnetting and CIDR, address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8EA0E15-0231-2C0D-BC1D-F6105760625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4688"/>
            <a:ext cx="59531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depletion</a:t>
            </a:r>
            <a:r>
              <a:rPr sz="28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still a long-term problem.</a:t>
            </a:r>
          </a:p>
        </p:txBody>
      </p:sp>
      <p:sp>
        <p:nvSpPr>
          <p:cNvPr id="228358" name="object 6">
            <a:extLst>
              <a:ext uri="{FF2B5EF4-FFF2-40B4-BE49-F238E27FC236}">
                <a16:creationId xmlns:a16="http://schemas.microsoft.com/office/drawing/2014/main" id="{9CC22710-BC47-1C5F-B173-98C837AFF2E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7925"/>
            <a:ext cx="73056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accommodate real-time audio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and video transmission that requires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minimum delay strategies and reservation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of resources.</a:t>
            </a:r>
          </a:p>
        </p:txBody>
      </p:sp>
      <p:sp>
        <p:nvSpPr>
          <p:cNvPr id="228359" name="object 7">
            <a:extLst>
              <a:ext uri="{FF2B5EF4-FFF2-40B4-BE49-F238E27FC236}">
                <a16:creationId xmlns:a16="http://schemas.microsoft.com/office/drawing/2014/main" id="{F64C9E95-9712-7746-FF4A-1876A431052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232275"/>
            <a:ext cx="62134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Internet must provide encryption and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2019D9-F351-2B67-B15C-4E87D643AC3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657725"/>
            <a:ext cx="701833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authentication of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data for some applications</a:t>
            </a:r>
          </a:p>
        </p:txBody>
      </p:sp>
      <p:sp>
        <p:nvSpPr>
          <p:cNvPr id="228361" name="object 10">
            <a:extLst>
              <a:ext uri="{FF2B5EF4-FFF2-40B4-BE49-F238E27FC236}">
                <a16:creationId xmlns:a16="http://schemas.microsoft.com/office/drawing/2014/main" id="{D4D06883-5185-2E94-5FD1-12F49B48DC9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223</a:t>
            </a:r>
          </a:p>
        </p:txBody>
      </p:sp>
    </p:spTree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object 1">
            <a:extLst>
              <a:ext uri="{FF2B5EF4-FFF2-40B4-BE49-F238E27FC236}">
                <a16:creationId xmlns:a16="http://schemas.microsoft.com/office/drawing/2014/main" id="{6AB3C264-828C-2D99-D9D6-402F34032E4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0D2F6A1-DD2A-6CBB-E74D-9619FDF6FC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959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  <a:r>
              <a:rPr sz="43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29380" name="object 4">
            <a:extLst>
              <a:ext uri="{FF2B5EF4-FFF2-40B4-BE49-F238E27FC236}">
                <a16:creationId xmlns:a16="http://schemas.microsoft.com/office/drawing/2014/main" id="{151367F2-C746-6C90-2295-232A51B41F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4307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Better header format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New options</a:t>
            </a:r>
          </a:p>
        </p:txBody>
      </p:sp>
      <p:sp>
        <p:nvSpPr>
          <p:cNvPr id="229381" name="object 5">
            <a:extLst>
              <a:ext uri="{FF2B5EF4-FFF2-40B4-BE49-F238E27FC236}">
                <a16:creationId xmlns:a16="http://schemas.microsoft.com/office/drawing/2014/main" id="{0836FFA4-66BB-414C-2803-0AF190502D4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47950"/>
            <a:ext cx="648176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Allowance for extension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 b="1" i="1">
                <a:solidFill>
                  <a:srgbClr val="000000"/>
                </a:solidFill>
                <a:latin typeface="Arial" panose="020B0604020202020204" pitchFamily="34" charset="0"/>
              </a:rPr>
              <a:t>Support for resource allocation</a:t>
            </a:r>
          </a:p>
        </p:txBody>
      </p:sp>
      <p:sp>
        <p:nvSpPr>
          <p:cNvPr id="229382" name="object 7">
            <a:extLst>
              <a:ext uri="{FF2B5EF4-FFF2-40B4-BE49-F238E27FC236}">
                <a16:creationId xmlns:a16="http://schemas.microsoft.com/office/drawing/2014/main" id="{EE57CAF0-0AA1-8F9F-2CDC-C0D8BFA1E33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224</a:t>
            </a:r>
          </a:p>
        </p:txBody>
      </p:sp>
    </p:spTree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object 1">
            <a:extLst>
              <a:ext uri="{FF2B5EF4-FFF2-40B4-BE49-F238E27FC236}">
                <a16:creationId xmlns:a16="http://schemas.microsoft.com/office/drawing/2014/main" id="{565901F4-5E87-AD15-ED44-2C14C5F736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93B77B-2D87-A539-EF33-D9933AE83E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2482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Additional</a:t>
            </a:r>
            <a:r>
              <a:rPr sz="43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Features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817A77-E0F7-4663-276E-C4D4B1E0F1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09713"/>
            <a:ext cx="6643687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Need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accommodate</a:t>
            </a:r>
            <a:r>
              <a:rPr sz="2000" spc="-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scalable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real-time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B49752-D9E8-7964-7999-6A1C570571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2273300"/>
            <a:ext cx="2270125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3.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Security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8F620AA-47BC-E139-C522-D6699BE00A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8138" y="2654300"/>
            <a:ext cx="6753225" cy="931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4.</a:t>
            </a:r>
            <a:r>
              <a:rPr sz="2000" spc="-1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Auto configuration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-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ability 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automatically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configure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themselves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with such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their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own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name.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7619DCA-A544-B413-CE8A-85CCA6AB6E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8138" y="3644900"/>
            <a:ext cx="7061200" cy="6270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5.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Enhanced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routing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functionality,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including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000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for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mobile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hosts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60A2F48-F89B-9E65-DD7B-07955C4F9F5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4330700"/>
            <a:ext cx="3465512" cy="32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6.</a:t>
            </a:r>
            <a:r>
              <a:rPr sz="2000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Transition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to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0409" name="object 10">
            <a:extLst>
              <a:ext uri="{FF2B5EF4-FFF2-40B4-BE49-F238E27FC236}">
                <a16:creationId xmlns:a16="http://schemas.microsoft.com/office/drawing/2014/main" id="{0476F3E1-6937-3B94-2C76-3E95CB26214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225</a:t>
            </a:r>
          </a:p>
        </p:txBody>
      </p:sp>
    </p:spTree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object 1">
            <a:extLst>
              <a:ext uri="{FF2B5EF4-FFF2-40B4-BE49-F238E27FC236}">
                <a16:creationId xmlns:a16="http://schemas.microsoft.com/office/drawing/2014/main" id="{923E3A73-7291-BDC1-3E7F-8ED848FA1C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1DB129-D0D9-9CA4-2DF0-A2248FB4EF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57225"/>
            <a:ext cx="7035800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800" b="1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  <a:r>
              <a:rPr sz="2800" b="1" spc="-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ALLOCATION</a:t>
            </a:r>
            <a:r>
              <a:rPr sz="28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1428" name="object 5">
            <a:extLst>
              <a:ext uri="{FF2B5EF4-FFF2-40B4-BE49-F238E27FC236}">
                <a16:creationId xmlns:a16="http://schemas.microsoft.com/office/drawing/2014/main" id="{8045E24D-FF38-9AB6-675B-12CD599F914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226</a:t>
            </a:r>
          </a:p>
        </p:txBody>
      </p:sp>
    </p:spTree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object 1">
            <a:extLst>
              <a:ext uri="{FF2B5EF4-FFF2-40B4-BE49-F238E27FC236}">
                <a16:creationId xmlns:a16="http://schemas.microsoft.com/office/drawing/2014/main" id="{43807D03-7CDD-EE27-2015-5F6925D9A64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905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165FC33-AECF-05D2-1D16-59A0631539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03250"/>
            <a:ext cx="6715125" cy="549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 spc="-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  <a:r>
              <a:rPr sz="3600" b="1" spc="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2452" name="object 5">
            <a:extLst>
              <a:ext uri="{FF2B5EF4-FFF2-40B4-BE49-F238E27FC236}">
                <a16:creationId xmlns:a16="http://schemas.microsoft.com/office/drawing/2014/main" id="{6B780AF2-9A97-6D53-4706-9BD6A4893A6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227</a:t>
            </a:r>
          </a:p>
        </p:txBody>
      </p:sp>
    </p:spTree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object 1">
            <a:extLst>
              <a:ext uri="{FF2B5EF4-FFF2-40B4-BE49-F238E27FC236}">
                <a16:creationId xmlns:a16="http://schemas.microsoft.com/office/drawing/2014/main" id="{C0991FB0-6D59-F084-39DE-AE65C3D3FC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F91AD18-FD4E-59CB-A583-14CE8B3415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69500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3476" name="object 5">
            <a:extLst>
              <a:ext uri="{FF2B5EF4-FFF2-40B4-BE49-F238E27FC236}">
                <a16:creationId xmlns:a16="http://schemas.microsoft.com/office/drawing/2014/main" id="{814D6620-47CA-38F2-C95C-5DE4F8B126B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228</a:t>
            </a:r>
          </a:p>
        </p:txBody>
      </p:sp>
    </p:spTree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object 1">
            <a:extLst>
              <a:ext uri="{FF2B5EF4-FFF2-40B4-BE49-F238E27FC236}">
                <a16:creationId xmlns:a16="http://schemas.microsoft.com/office/drawing/2014/main" id="{710E5227-CF2A-152E-1A48-E6D8EDDE62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B4B337-CBC0-03FD-9501-184E385D15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30200"/>
            <a:ext cx="46180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Extension</a:t>
            </a:r>
            <a:r>
              <a:rPr sz="39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Headers</a:t>
            </a:r>
          </a:p>
        </p:txBody>
      </p:sp>
      <p:sp>
        <p:nvSpPr>
          <p:cNvPr id="234500" name="object 5">
            <a:extLst>
              <a:ext uri="{FF2B5EF4-FFF2-40B4-BE49-F238E27FC236}">
                <a16:creationId xmlns:a16="http://schemas.microsoft.com/office/drawing/2014/main" id="{54EE923B-5E5D-1D11-1E2E-61DA5DDA5F5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229</a:t>
            </a:r>
          </a:p>
        </p:txBody>
      </p:sp>
    </p:spTree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object 1">
            <a:extLst>
              <a:ext uri="{FF2B5EF4-FFF2-40B4-BE49-F238E27FC236}">
                <a16:creationId xmlns:a16="http://schemas.microsoft.com/office/drawing/2014/main" id="{AAD945F5-4AE5-F36F-318D-37E76262454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CF4193-0727-F88B-62E0-8ECF8DDDD97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628650"/>
            <a:ext cx="7002463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ADVANCED</a:t>
            </a:r>
            <a:r>
              <a:rPr sz="3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CAPABILITIES</a:t>
            </a:r>
            <a:r>
              <a:rPr sz="3200" b="1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2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IPV6</a:t>
            </a:r>
          </a:p>
        </p:txBody>
      </p:sp>
      <p:sp>
        <p:nvSpPr>
          <p:cNvPr id="235524" name="object 4">
            <a:extLst>
              <a:ext uri="{FF2B5EF4-FFF2-40B4-BE49-F238E27FC236}">
                <a16:creationId xmlns:a16="http://schemas.microsoft.com/office/drawing/2014/main" id="{6D1CFF22-5268-CCB3-89CC-B029ABB7C4B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0925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Auto Configuration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Advanced Routing</a:t>
            </a:r>
          </a:p>
          <a:p>
            <a:pPr eaLnBrk="1" hangingPunct="1">
              <a:lnSpc>
                <a:spcPts val="3575"/>
              </a:lnSpc>
              <a:spcBef>
                <a:spcPts val="85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Additional Functions</a:t>
            </a:r>
          </a:p>
          <a:p>
            <a:pPr eaLnBrk="1" hangingPunct="1">
              <a:lnSpc>
                <a:spcPts val="3575"/>
              </a:lnSpc>
              <a:spcBef>
                <a:spcPts val="800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235525" name="object 5">
            <a:extLst>
              <a:ext uri="{FF2B5EF4-FFF2-40B4-BE49-F238E27FC236}">
                <a16:creationId xmlns:a16="http://schemas.microsoft.com/office/drawing/2014/main" id="{F58A4AA0-85ED-898C-4D9D-DEC87C558AC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776663"/>
            <a:ext cx="4002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Resource allocation</a:t>
            </a:r>
          </a:p>
        </p:txBody>
      </p:sp>
      <p:sp>
        <p:nvSpPr>
          <p:cNvPr id="235526" name="object 7">
            <a:extLst>
              <a:ext uri="{FF2B5EF4-FFF2-40B4-BE49-F238E27FC236}">
                <a16:creationId xmlns:a16="http://schemas.microsoft.com/office/drawing/2014/main" id="{B5821EC8-300B-9A0C-B8E3-2CC092F5569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230</a:t>
            </a: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object 1">
            <a:extLst>
              <a:ext uri="{FF2B5EF4-FFF2-40B4-BE49-F238E27FC236}">
                <a16:creationId xmlns:a16="http://schemas.microsoft.com/office/drawing/2014/main" id="{38D6E340-698A-B389-8E53-588E6813377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-1905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1A224B-496D-BAD3-CA4F-E4661A92F1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35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ADVANTAGES</a:t>
            </a:r>
            <a:r>
              <a:rPr sz="4300" b="1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6548" name="object 4">
            <a:extLst>
              <a:ext uri="{FF2B5EF4-FFF2-40B4-BE49-F238E27FC236}">
                <a16:creationId xmlns:a16="http://schemas.microsoft.com/office/drawing/2014/main" id="{8FD63806-E2CD-914E-D15A-6062F464A5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9238"/>
            <a:ext cx="64865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Address space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 uses 128-bit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A91478A-C5C9-FF5F-6FB9-967904A805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76438"/>
            <a:ext cx="6981825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whereas</a:t>
            </a:r>
            <a:r>
              <a:rPr sz="28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IPv4 uses 32-bit address.</a:t>
            </a:r>
          </a:p>
        </p:txBody>
      </p:sp>
      <p:sp>
        <p:nvSpPr>
          <p:cNvPr id="236550" name="object 6">
            <a:extLst>
              <a:ext uri="{FF2B5EF4-FFF2-40B4-BE49-F238E27FC236}">
                <a16:creationId xmlns:a16="http://schemas.microsoft.com/office/drawing/2014/main" id="{A2C26382-2D9D-3289-1A44-84908088ECC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20938"/>
            <a:ext cx="63944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Hence IPv6 has huge address space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whereas IPv4 faces address shortage</a:t>
            </a:r>
          </a:p>
          <a:p>
            <a:pPr eaLnBrk="1" hangingPunct="1">
              <a:lnSpc>
                <a:spcPts val="3125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problem.</a:t>
            </a:r>
          </a:p>
        </p:txBody>
      </p:sp>
      <p:sp>
        <p:nvSpPr>
          <p:cNvPr id="236551" name="object 7">
            <a:extLst>
              <a:ext uri="{FF2B5EF4-FFF2-40B4-BE49-F238E27FC236}">
                <a16:creationId xmlns:a16="http://schemas.microsoft.com/office/drawing/2014/main" id="{B416AD47-C47C-05BA-BA85-9BBC98EB32B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836988"/>
            <a:ext cx="7291388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Header format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―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Unlike IPv4, optional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headers are separated from base header in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IPv6. Each router thus need not process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unwanted addition information.</a:t>
            </a:r>
          </a:p>
        </p:txBody>
      </p:sp>
      <p:sp>
        <p:nvSpPr>
          <p:cNvPr id="236552" name="object 8">
            <a:extLst>
              <a:ext uri="{FF2B5EF4-FFF2-40B4-BE49-F238E27FC236}">
                <a16:creationId xmlns:a16="http://schemas.microsoft.com/office/drawing/2014/main" id="{538B6EF2-18B5-0CC5-63DD-490B4C05A047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62100" y="5497513"/>
            <a:ext cx="7366000" cy="17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 dirty="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2400" dirty="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3000" b="1" i="1" dirty="0" err="1">
                <a:solidFill>
                  <a:srgbClr val="000000"/>
                </a:solidFill>
                <a:latin typeface="Arial"/>
                <a:cs typeface="Arial"/>
              </a:rPr>
              <a:t>Extensible</a:t>
            </a:r>
            <a:r>
              <a:rPr lang="ru-RU" altLang="en-US" sz="3000" b="1" i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3000" dirty="0">
                <a:solidFill>
                  <a:srgbClr val="000000"/>
                </a:solidFill>
                <a:latin typeface="Arial"/>
                <a:cs typeface="Arial"/>
              </a:rPr>
              <a:t>―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Unassigned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 IPv6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addresses</a:t>
            </a:r>
          </a:p>
          <a:p>
            <a:pPr>
              <a:lnSpc>
                <a:spcPts val="3350"/>
              </a:lnSpc>
            </a:pP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accommodate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needs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future</a:t>
            </a:r>
            <a:endParaRPr lang="ru-RU" alt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 dirty="0" err="1">
                <a:solidFill>
                  <a:srgbClr val="000000"/>
                </a:solidFill>
                <a:latin typeface="Arial"/>
                <a:cs typeface="Arial"/>
              </a:rPr>
              <a:t>technologies</a:t>
            </a:r>
            <a:r>
              <a:rPr lang="ru-RU" altLang="en-US" sz="28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236553" name="object 10">
            <a:extLst>
              <a:ext uri="{FF2B5EF4-FFF2-40B4-BE49-F238E27FC236}">
                <a16:creationId xmlns:a16="http://schemas.microsoft.com/office/drawing/2014/main" id="{E629924D-1F38-E3C3-E8D5-D5D7E8DB4135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231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1">
            <a:extLst>
              <a:ext uri="{FF2B5EF4-FFF2-40B4-BE49-F238E27FC236}">
                <a16:creationId xmlns:a16="http://schemas.microsoft.com/office/drawing/2014/main" id="{7A932A67-4CCC-7F19-9996-E1AB2C53CB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295DAD-37E6-2A2F-EA93-190FEE5409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Transmission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Delay</a:t>
            </a:r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500314B8-F959-8070-DB4E-CF5556CE30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to put a packet onto link. In other</a:t>
            </a:r>
          </a:p>
          <a:p>
            <a:pPr eaLnBrk="1" hangingPunct="1">
              <a:lnSpc>
                <a:spcPts val="3088"/>
              </a:lnSpc>
              <a:spcBef>
                <a:spcPts val="250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words, it is simply time required to put data bits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wire/communication medium. It depends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length of packet and bandwidth of network.</a:t>
            </a:r>
          </a:p>
        </p:txBody>
      </p:sp>
      <p:sp>
        <p:nvSpPr>
          <p:cNvPr id="25605" name="object 5">
            <a:extLst>
              <a:ext uri="{FF2B5EF4-FFF2-40B4-BE49-F238E27FC236}">
                <a16:creationId xmlns:a16="http://schemas.microsoft.com/office/drawing/2014/main" id="{A6F5B8AC-6C74-38A7-815C-2244B716FAC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806825"/>
            <a:ext cx="73866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= Data size / bandwidth =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CDDC650-DC83-A7FA-7519-B1F3D534A2F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4233863"/>
            <a:ext cx="2017713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6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(L/B)</a:t>
            </a:r>
            <a:r>
              <a:rPr sz="28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second</a:t>
            </a:r>
          </a:p>
        </p:txBody>
      </p:sp>
      <p:sp>
        <p:nvSpPr>
          <p:cNvPr id="25607" name="object 8">
            <a:extLst>
              <a:ext uri="{FF2B5EF4-FFF2-40B4-BE49-F238E27FC236}">
                <a16:creationId xmlns:a16="http://schemas.microsoft.com/office/drawing/2014/main" id="{3B0B47B2-D558-8C4B-27D3-21A577A077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25</a:t>
            </a:r>
          </a:p>
        </p:txBody>
      </p:sp>
    </p:spTree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object 1">
            <a:extLst>
              <a:ext uri="{FF2B5EF4-FFF2-40B4-BE49-F238E27FC236}">
                <a16:creationId xmlns:a16="http://schemas.microsoft.com/office/drawing/2014/main" id="{B3CEA079-8726-27DF-146E-31315661B9B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7571" name="object 3">
            <a:extLst>
              <a:ext uri="{FF2B5EF4-FFF2-40B4-BE49-F238E27FC236}">
                <a16:creationId xmlns:a16="http://schemas.microsoft.com/office/drawing/2014/main" id="{24772FA6-1870-FC38-0DA1-B54025E61C5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547688"/>
            <a:ext cx="73866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IPv6 representation, we have three addressing</a:t>
            </a:r>
          </a:p>
        </p:txBody>
      </p:sp>
      <p:sp>
        <p:nvSpPr>
          <p:cNvPr id="237572" name="object 4">
            <a:extLst>
              <a:ext uri="{FF2B5EF4-FFF2-40B4-BE49-F238E27FC236}">
                <a16:creationId xmlns:a16="http://schemas.microsoft.com/office/drawing/2014/main" id="{292DFA7B-2A47-70AE-BB29-373177E89C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2300" y="1103313"/>
            <a:ext cx="14462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:</a:t>
            </a:r>
          </a:p>
        </p:txBody>
      </p:sp>
      <p:sp>
        <p:nvSpPr>
          <p:cNvPr id="237573" name="object 5">
            <a:extLst>
              <a:ext uri="{FF2B5EF4-FFF2-40B4-BE49-F238E27FC236}">
                <a16:creationId xmlns:a16="http://schemas.microsoft.com/office/drawing/2014/main" id="{530F0761-284E-5C97-F761-2E2A12AC8D2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733550"/>
            <a:ext cx="16827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</a:t>
            </a:r>
          </a:p>
          <a:p>
            <a:pPr eaLnBrk="1" hangingPunct="1">
              <a:lnSpc>
                <a:spcPts val="2875"/>
              </a:lnSpc>
              <a:spcBef>
                <a:spcPts val="20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</a:t>
            </a:r>
          </a:p>
          <a:p>
            <a:pPr eaLnBrk="1" hangingPunct="1">
              <a:lnSpc>
                <a:spcPts val="2875"/>
              </a:lnSpc>
              <a:spcBef>
                <a:spcPts val="202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Anycast</a:t>
            </a:r>
          </a:p>
        </p:txBody>
      </p:sp>
      <p:sp>
        <p:nvSpPr>
          <p:cNvPr id="237574" name="object 6">
            <a:extLst>
              <a:ext uri="{FF2B5EF4-FFF2-40B4-BE49-F238E27FC236}">
                <a16:creationId xmlns:a16="http://schemas.microsoft.com/office/drawing/2014/main" id="{05360F0B-C9AE-9D35-9B37-1D10CC60429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27438"/>
            <a:ext cx="66024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Address: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Unicast Address identifies a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C2865C-5081-FC52-4442-9FD7D0296B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4181475"/>
            <a:ext cx="6621463" cy="404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single network</a:t>
            </a:r>
            <a:r>
              <a:rPr sz="26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interface.</a:t>
            </a:r>
            <a:r>
              <a:rPr sz="2600" spc="-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600" spc="-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 unicast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AE980EC-93C4-72AD-2ADD-3E7BD0E60F3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756150"/>
            <a:ext cx="6742113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deliver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ed </a:t>
            </a:r>
            <a:r>
              <a:rPr sz="3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sz="3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30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identified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1A84C1C-715C-0E9D-302D-EE162FB90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5395913"/>
            <a:ext cx="2439988" cy="460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22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 that</a:t>
            </a:r>
            <a:r>
              <a:rPr sz="30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</a:p>
        </p:txBody>
      </p:sp>
      <p:sp>
        <p:nvSpPr>
          <p:cNvPr id="237578" name="object 11">
            <a:extLst>
              <a:ext uri="{FF2B5EF4-FFF2-40B4-BE49-F238E27FC236}">
                <a16:creationId xmlns:a16="http://schemas.microsoft.com/office/drawing/2014/main" id="{B543D12D-83DB-57F7-A371-8D076AA13AC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232</a:t>
            </a:r>
          </a:p>
        </p:txBody>
      </p:sp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object 1">
            <a:extLst>
              <a:ext uri="{FF2B5EF4-FFF2-40B4-BE49-F238E27FC236}">
                <a16:creationId xmlns:a16="http://schemas.microsoft.com/office/drawing/2014/main" id="{D4EC9C98-FD73-0B7B-9B8C-6EAD3D79BDC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C9A5C3-8165-8DF8-6443-4B9EA149B8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8138" y="566738"/>
            <a:ext cx="2608262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b="1" spc="-15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97E3A7C-C560-ABF5-AF9C-A23C88241F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192213"/>
            <a:ext cx="7389812" cy="3119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7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6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used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by</a:t>
            </a:r>
            <a:r>
              <a:rPr sz="2400" spc="7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multiple</a:t>
            </a:r>
            <a:r>
              <a:rPr sz="2400" spc="6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hosts,</a:t>
            </a:r>
            <a:r>
              <a:rPr sz="2400" spc="6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called</a:t>
            </a:r>
            <a:r>
              <a:rPr sz="2400" spc="7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Group,</a:t>
            </a:r>
            <a:r>
              <a:rPr sz="2400" spc="7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acquires</a:t>
            </a:r>
            <a:r>
              <a:rPr sz="2400" spc="7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7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80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  <a:r>
              <a:rPr sz="2400" spc="7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These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need</a:t>
            </a:r>
            <a:r>
              <a:rPr sz="2400" spc="1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geographically</a:t>
            </a:r>
            <a:r>
              <a:rPr sz="2400" spc="1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together.</a:t>
            </a:r>
            <a:r>
              <a:rPr sz="2400" spc="1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</a:t>
            </a:r>
            <a:r>
              <a:rPr sz="2400" spc="1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</a:p>
          <a:p>
            <a:pPr eaLnBrk="0" fontAlgn="auto" hangingPunct="0">
              <a:lnSpc>
                <a:spcPts val="2657"/>
              </a:lnSpc>
              <a:spcBef>
                <a:spcPts val="161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</a:t>
            </a:r>
            <a:r>
              <a:rPr sz="2400" spc="3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this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3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address,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400" spc="34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will</a:t>
            </a:r>
            <a:r>
              <a:rPr sz="2400" spc="3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3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distributed</a:t>
            </a:r>
            <a:r>
              <a:rPr sz="2400" spc="3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33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all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</a:t>
            </a:r>
            <a:r>
              <a:rPr sz="2400" spc="17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corresponding</a:t>
            </a:r>
            <a:r>
              <a:rPr sz="2400" spc="177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7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</a:t>
            </a:r>
            <a:r>
              <a:rPr sz="2400" spc="17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multicast</a:t>
            </a:r>
            <a:r>
              <a:rPr sz="2400" spc="17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  <a:p>
            <a:pPr eaLnBrk="0" fontAlgn="auto" hangingPunct="0">
              <a:lnSpc>
                <a:spcPts val="2657"/>
              </a:lnSpc>
              <a:spcBef>
                <a:spcPts val="1663"/>
              </a:spcBef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Address: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63BDAC5-9FA0-96B2-903D-94BC2534AF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8138" y="4560888"/>
            <a:ext cx="7389812" cy="1473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</a:t>
            </a:r>
            <a:r>
              <a:rPr sz="2400" spc="1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</a:t>
            </a:r>
            <a:r>
              <a:rPr sz="2400" spc="1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</a:t>
            </a:r>
            <a:r>
              <a:rPr sz="2400" spc="15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assigned</a:t>
            </a:r>
            <a:r>
              <a:rPr sz="2400" spc="1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400" spc="1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400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sz="2400" spc="1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400" spc="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interfaces.</a:t>
            </a:r>
            <a:r>
              <a:rPr sz="2400" spc="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660"/>
              </a:lnSpc>
              <a:spcBef>
                <a:spcPts val="1610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sent to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anycast address will</a:t>
            </a:r>
            <a:r>
              <a:rPr sz="24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be</a:t>
            </a:r>
            <a:r>
              <a:rPr sz="24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delivered</a:t>
            </a:r>
            <a:r>
              <a:rPr sz="24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only</a:t>
            </a:r>
            <a:r>
              <a:rPr sz="24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one</a:t>
            </a:r>
          </a:p>
          <a:p>
            <a:pPr eaLnBrk="0" fontAlgn="auto" hangingPunct="0">
              <a:lnSpc>
                <a:spcPts val="2657"/>
              </a:lnSpc>
              <a:spcBef>
                <a:spcPts val="161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member</a:t>
            </a:r>
            <a:r>
              <a:rPr sz="2400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interface</a:t>
            </a:r>
            <a:r>
              <a:rPr sz="24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(mostly nearest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possible).</a:t>
            </a:r>
          </a:p>
        </p:txBody>
      </p:sp>
      <p:sp>
        <p:nvSpPr>
          <p:cNvPr id="238598" name="object 7">
            <a:extLst>
              <a:ext uri="{FF2B5EF4-FFF2-40B4-BE49-F238E27FC236}">
                <a16:creationId xmlns:a16="http://schemas.microsoft.com/office/drawing/2014/main" id="{470EAB5E-AF88-7E0F-956C-AD4C31C8962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233</a:t>
            </a:r>
          </a:p>
        </p:txBody>
      </p:sp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object 1">
            <a:extLst>
              <a:ext uri="{FF2B5EF4-FFF2-40B4-BE49-F238E27FC236}">
                <a16:creationId xmlns:a16="http://schemas.microsoft.com/office/drawing/2014/main" id="{DA1FA6BD-3A00-A47D-83BD-4C2698CEC1B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D1B536C-5145-4F85-8280-781078DA3E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39620" name="object 5">
            <a:extLst>
              <a:ext uri="{FF2B5EF4-FFF2-40B4-BE49-F238E27FC236}">
                <a16:creationId xmlns:a16="http://schemas.microsoft.com/office/drawing/2014/main" id="{B1E0ADB8-4044-B13E-1F13-88685CD3ADC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234</a:t>
            </a:r>
          </a:p>
        </p:txBody>
      </p:sp>
    </p:spTree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object 1">
            <a:extLst>
              <a:ext uri="{FF2B5EF4-FFF2-40B4-BE49-F238E27FC236}">
                <a16:creationId xmlns:a16="http://schemas.microsoft.com/office/drawing/2014/main" id="{E4419975-8CDD-2C99-C409-AF87459F0FA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9050" y="-9525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8439D0-F8AF-9FA8-B6DC-D1957603B5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045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PACKET</a:t>
            </a:r>
            <a:r>
              <a:rPr sz="4300" b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  <a:r>
              <a:rPr sz="4300" b="1" spc="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IPV6</a:t>
            </a:r>
          </a:p>
        </p:txBody>
      </p:sp>
      <p:sp>
        <p:nvSpPr>
          <p:cNvPr id="240644" name="object 5">
            <a:extLst>
              <a:ext uri="{FF2B5EF4-FFF2-40B4-BE49-F238E27FC236}">
                <a16:creationId xmlns:a16="http://schemas.microsoft.com/office/drawing/2014/main" id="{0E22BAB4-569D-4B46-C7AD-F2D7F8EC981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235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1">
            <a:extLst>
              <a:ext uri="{FF2B5EF4-FFF2-40B4-BE49-F238E27FC236}">
                <a16:creationId xmlns:a16="http://schemas.microsoft.com/office/drawing/2014/main" id="{A0A1CA6B-3A6C-0ACF-76E0-03367F6A13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D433865F-6D5A-8C07-F6FF-C56AD2D52A7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641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Propagation Delay</a:t>
            </a:r>
          </a:p>
        </p:txBody>
      </p:sp>
      <p:sp>
        <p:nvSpPr>
          <p:cNvPr id="26628" name="object 4">
            <a:extLst>
              <a:ext uri="{FF2B5EF4-FFF2-40B4-BE49-F238E27FC236}">
                <a16:creationId xmlns:a16="http://schemas.microsoft.com/office/drawing/2014/main" id="{91BECA9E-9E17-7CFE-69A2-24043F4E35D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by the first bit to travel from sender to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end of the link. In other words, it is simply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for bits to reach the destination from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point. Factors on which Propagation delay depends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Distance and propagation speed.</a:t>
            </a:r>
          </a:p>
        </p:txBody>
      </p:sp>
      <p:sp>
        <p:nvSpPr>
          <p:cNvPr id="26629" name="object 5">
            <a:extLst>
              <a:ext uri="{FF2B5EF4-FFF2-40B4-BE49-F238E27FC236}">
                <a16:creationId xmlns:a16="http://schemas.microsoft.com/office/drawing/2014/main" id="{38F8C3D6-C9DA-6830-4D13-35F1A6083F4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0373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distance/transmission speed = d/s</a:t>
            </a:r>
          </a:p>
        </p:txBody>
      </p:sp>
      <p:sp>
        <p:nvSpPr>
          <p:cNvPr id="26630" name="object 7">
            <a:extLst>
              <a:ext uri="{FF2B5EF4-FFF2-40B4-BE49-F238E27FC236}">
                <a16:creationId xmlns:a16="http://schemas.microsoft.com/office/drawing/2014/main" id="{6BFB6D4E-5174-A92A-EA5F-2DCE61198AE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26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1">
            <a:extLst>
              <a:ext uri="{FF2B5EF4-FFF2-40B4-BE49-F238E27FC236}">
                <a16:creationId xmlns:a16="http://schemas.microsoft.com/office/drawing/2014/main" id="{37E01A7D-FB73-F450-FAA4-8C9C683A93A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1" name="object 3">
            <a:extLst>
              <a:ext uri="{FF2B5EF4-FFF2-40B4-BE49-F238E27FC236}">
                <a16:creationId xmlns:a16="http://schemas.microsoft.com/office/drawing/2014/main" id="{13F73EBB-0526-7046-1325-C0D91B749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7623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Queuing Delay</a:t>
            </a:r>
          </a:p>
        </p:txBody>
      </p:sp>
      <p:sp>
        <p:nvSpPr>
          <p:cNvPr id="27652" name="object 4">
            <a:extLst>
              <a:ext uri="{FF2B5EF4-FFF2-40B4-BE49-F238E27FC236}">
                <a16:creationId xmlns:a16="http://schemas.microsoft.com/office/drawing/2014/main" id="{7E5B010F-DC06-7BA4-3E00-BD3EB5445E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7625" y="1477963"/>
            <a:ext cx="767873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 is the time a job waits in a queue until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8F6E6C-C034-37DD-5003-04232C1E58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0200" y="1833563"/>
            <a:ext cx="2609850" cy="4048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6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</a:t>
            </a:r>
            <a:r>
              <a:rPr sz="26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can be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executed.</a:t>
            </a:r>
          </a:p>
        </p:txBody>
      </p:sp>
      <p:sp>
        <p:nvSpPr>
          <p:cNvPr id="27654" name="object 6">
            <a:extLst>
              <a:ext uri="{FF2B5EF4-FFF2-40B4-BE49-F238E27FC236}">
                <a16:creationId xmlns:a16="http://schemas.microsoft.com/office/drawing/2014/main" id="{6815C66B-A9B3-405A-29E5-59E9029E71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17625" y="2268538"/>
            <a:ext cx="7678738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depends on congestion. It is the time difference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when the packet arrived Destination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packet data was processed or executed.</a:t>
            </a:r>
          </a:p>
          <a:p>
            <a:pPr eaLnBrk="1" hangingPunct="1">
              <a:lnSpc>
                <a:spcPts val="2875"/>
              </a:lnSpc>
              <a:spcBef>
                <a:spcPts val="513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may be caused by mainly three reasons i.e.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originating switches, intermediate switches or call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servicing switches.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122C1A4-A788-8A33-2494-17C8A2562AC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17625" y="4598988"/>
            <a:ext cx="5413375" cy="1349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883"/>
              </a:lnSpc>
              <a:buSzTx/>
              <a:buFontTx/>
              <a:buNone/>
              <a:defRPr/>
            </a:pP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Average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6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(N-1)L/(2*R)</a:t>
            </a:r>
          </a:p>
          <a:p>
            <a:pPr eaLnBrk="0" fontAlgn="auto" hangingPunct="0">
              <a:lnSpc>
                <a:spcPts val="2886"/>
              </a:lnSpc>
              <a:spcBef>
                <a:spcPts val="834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where</a:t>
            </a:r>
            <a:r>
              <a:rPr sz="2600" spc="-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 = no.</a:t>
            </a:r>
            <a:r>
              <a:rPr sz="26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6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</a:t>
            </a:r>
          </a:p>
          <a:p>
            <a:pPr marL="495300" eaLnBrk="0" fontAlgn="auto" hangingPunct="0">
              <a:lnSpc>
                <a:spcPts val="2883"/>
              </a:lnSpc>
              <a:spcBef>
                <a:spcPts val="838"/>
              </a:spcBef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L=size of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</a:t>
            </a:r>
          </a:p>
        </p:txBody>
      </p:sp>
      <p:sp>
        <p:nvSpPr>
          <p:cNvPr id="27656" name="object 8">
            <a:extLst>
              <a:ext uri="{FF2B5EF4-FFF2-40B4-BE49-F238E27FC236}">
                <a16:creationId xmlns:a16="http://schemas.microsoft.com/office/drawing/2014/main" id="{67BD9925-86E1-20FE-8158-0FFA5E3C25A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12925" y="6016625"/>
            <a:ext cx="19573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875"/>
              </a:lnSpc>
            </a:pPr>
            <a:r>
              <a:rPr lang="ru-RU" altLang="en-US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R=bandwidth</a:t>
            </a:r>
          </a:p>
        </p:txBody>
      </p:sp>
      <p:sp>
        <p:nvSpPr>
          <p:cNvPr id="27657" name="object 10">
            <a:extLst>
              <a:ext uri="{FF2B5EF4-FFF2-40B4-BE49-F238E27FC236}">
                <a16:creationId xmlns:a16="http://schemas.microsoft.com/office/drawing/2014/main" id="{CBD16FBD-1A74-6903-A3AE-1559F41F9BB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27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1">
            <a:extLst>
              <a:ext uri="{FF2B5EF4-FFF2-40B4-BE49-F238E27FC236}">
                <a16:creationId xmlns:a16="http://schemas.microsoft.com/office/drawing/2014/main" id="{D6018512-F20C-3410-FA84-7BAFCD30AE6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E3AEE15A-4A84-8D11-CDDB-2AC787E3D1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28676" name="object 4">
            <a:extLst>
              <a:ext uri="{FF2B5EF4-FFF2-40B4-BE49-F238E27FC236}">
                <a16:creationId xmlns:a16="http://schemas.microsoft.com/office/drawing/2014/main" id="{45DF655F-ADBC-734D-17C9-A2D6DDDA54E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delay is the time it takes routers to process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23B71B7-F127-E06E-B685-5FEAB2D5CE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82813"/>
            <a:ext cx="2344738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packet</a:t>
            </a:r>
            <a:r>
              <a:rPr sz="24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header.</a:t>
            </a:r>
          </a:p>
        </p:txBody>
      </p:sp>
      <p:sp>
        <p:nvSpPr>
          <p:cNvPr id="28678" name="object 6">
            <a:extLst>
              <a:ext uri="{FF2B5EF4-FFF2-40B4-BE49-F238E27FC236}">
                <a16:creationId xmlns:a16="http://schemas.microsoft.com/office/drawing/2014/main" id="{54F0EDB5-51C4-14AF-2C8C-CBD4B8F36C9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808288"/>
            <a:ext cx="7388225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packets helps in detecting bit-level errors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occur during transmission of a packet to the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 Processing delays in high-speed routers are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 on the order of microseconds or less.</a:t>
            </a:r>
          </a:p>
        </p:txBody>
      </p:sp>
      <p:sp>
        <p:nvSpPr>
          <p:cNvPr id="28679" name="object 7">
            <a:extLst>
              <a:ext uri="{FF2B5EF4-FFF2-40B4-BE49-F238E27FC236}">
                <a16:creationId xmlns:a16="http://schemas.microsoft.com/office/drawing/2014/main" id="{AA0E0CBF-6530-4056-70EE-42B55148DF2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07841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just the time taken to process</a:t>
            </a:r>
          </a:p>
        </p:txBody>
      </p:sp>
      <p:sp>
        <p:nvSpPr>
          <p:cNvPr id="28680" name="object 8">
            <a:extLst>
              <a:ext uri="{FF2B5EF4-FFF2-40B4-BE49-F238E27FC236}">
                <a16:creationId xmlns:a16="http://schemas.microsoft.com/office/drawing/2014/main" id="{CDBD48A6-A284-6A72-F0FF-9644C80E775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92300" y="5627688"/>
            <a:ext cx="1144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packets.</a:t>
            </a:r>
          </a:p>
        </p:txBody>
      </p:sp>
      <p:sp>
        <p:nvSpPr>
          <p:cNvPr id="28681" name="object 10">
            <a:extLst>
              <a:ext uri="{FF2B5EF4-FFF2-40B4-BE49-F238E27FC236}">
                <a16:creationId xmlns:a16="http://schemas.microsoft.com/office/drawing/2014/main" id="{90C8DB77-2D20-13B5-F382-37B1CE0647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28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1">
            <a:extLst>
              <a:ext uri="{FF2B5EF4-FFF2-40B4-BE49-F238E27FC236}">
                <a16:creationId xmlns:a16="http://schemas.microsoft.com/office/drawing/2014/main" id="{90BF73E2-1D44-5B04-1AF4-F421FF5C896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99" name="object 3">
            <a:extLst>
              <a:ext uri="{FF2B5EF4-FFF2-40B4-BE49-F238E27FC236}">
                <a16:creationId xmlns:a16="http://schemas.microsoft.com/office/drawing/2014/main" id="{69E41493-58D8-3DE0-D77B-E509A453060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4398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Processing Delay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DAE2FC8-3752-55CB-30AB-AC3F8EB1E6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9725" y="1447800"/>
            <a:ext cx="6729413" cy="1036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2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End-to-End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</a:t>
            </a:r>
            <a:r>
              <a:rPr sz="2200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Propagation delay+</a:t>
            </a:r>
            <a:r>
              <a:rPr sz="2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Queuing delay</a:t>
            </a:r>
          </a:p>
          <a:p>
            <a:pPr marL="2374645" eaLnBrk="0" fontAlgn="auto" hangingPunct="0">
              <a:lnSpc>
                <a:spcPts val="2431"/>
              </a:lnSpc>
              <a:spcBef>
                <a:spcPts val="33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Processing</a:t>
            </a:r>
            <a:r>
              <a:rPr sz="22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82A0144-1396-9525-96A8-8B0665118FA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825750"/>
            <a:ext cx="33162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M hops</a:t>
            </a:r>
            <a:r>
              <a:rPr sz="2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N packets –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6A7C080-4EA6-87B1-B5ED-8B9127D3B31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514725"/>
            <a:ext cx="1398588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200" spc="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AADE41-AEBF-30A2-CD39-DF111790B6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859213"/>
            <a:ext cx="6311900" cy="17256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M*(Transmission</a:t>
            </a:r>
            <a:r>
              <a:rPr sz="2200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propagation delay)+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(M-1)*(Processing</a:t>
            </a:r>
            <a:r>
              <a:rPr sz="22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+ Queuing delay) +</a:t>
            </a:r>
          </a:p>
          <a:p>
            <a:pPr marL="1117345" eaLnBrk="0" fontAlgn="auto" hangingPunct="0">
              <a:lnSpc>
                <a:spcPts val="2431"/>
              </a:lnSpc>
              <a:spcBef>
                <a:spcPts val="33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(N-1)*(Transmission</a:t>
            </a:r>
            <a:r>
              <a:rPr sz="2200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</a:p>
          <a:p>
            <a:pPr eaLnBrk="0" fontAlgn="auto" hangingPunct="0">
              <a:lnSpc>
                <a:spcPts val="2431"/>
              </a:lnSpc>
              <a:spcBef>
                <a:spcPts val="280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N connecting link in the circuit –</a:t>
            </a:r>
          </a:p>
          <a:p>
            <a:pPr eaLnBrk="0" fontAlgn="auto" hangingPunct="0">
              <a:lnSpc>
                <a:spcPts val="2431"/>
              </a:lnSpc>
              <a:spcBef>
                <a:spcPts val="283"/>
              </a:spcBef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2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 N*L/R</a:t>
            </a:r>
          </a:p>
        </p:txBody>
      </p:sp>
      <p:sp>
        <p:nvSpPr>
          <p:cNvPr id="29704" name="object 8">
            <a:extLst>
              <a:ext uri="{FF2B5EF4-FFF2-40B4-BE49-F238E27FC236}">
                <a16:creationId xmlns:a16="http://schemas.microsoft.com/office/drawing/2014/main" id="{BDF13C88-0308-CDEA-215F-24EC6B4D0F8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581650"/>
            <a:ext cx="332898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= N*(d/s)</a:t>
            </a:r>
          </a:p>
        </p:txBody>
      </p:sp>
      <p:sp>
        <p:nvSpPr>
          <p:cNvPr id="29705" name="object 10">
            <a:extLst>
              <a:ext uri="{FF2B5EF4-FFF2-40B4-BE49-F238E27FC236}">
                <a16:creationId xmlns:a16="http://schemas.microsoft.com/office/drawing/2014/main" id="{34F9F032-5C8E-5E2F-F6A2-572D29AE8FF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29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1">
            <a:extLst>
              <a:ext uri="{FF2B5EF4-FFF2-40B4-BE49-F238E27FC236}">
                <a16:creationId xmlns:a16="http://schemas.microsoft.com/office/drawing/2014/main" id="{7631407A-3D13-66F8-7081-6DFCC353D6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AA953B44-7FC8-523A-2F91-2311F9AB8D6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177800"/>
            <a:ext cx="19970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3B0912-47E3-D2B8-9739-8E8A70FA4E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41425" y="750888"/>
            <a:ext cx="7564438" cy="5383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How much</a:t>
            </a:r>
            <a:r>
              <a:rPr sz="27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 will it take</a:t>
            </a:r>
            <a:r>
              <a:rPr sz="27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send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packet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size L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700" spc="-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</a:t>
            </a:r>
            <a:r>
              <a:rPr sz="2700" spc="-1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 in given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setup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if Bandwidth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R bps,</a:t>
            </a:r>
          </a:p>
          <a:p>
            <a:pPr eaLnBrk="0" fontAlgn="auto" hangingPunct="0">
              <a:lnSpc>
                <a:spcPts val="2591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t meter/sec and distance</a:t>
            </a:r>
            <a:r>
              <a:rPr sz="27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b/w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any</a:t>
            </a:r>
          </a:p>
          <a:p>
            <a:pPr eaLnBrk="0" fontAlgn="auto" hangingPunct="0">
              <a:lnSpc>
                <a:spcPts val="2592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two points</a:t>
            </a:r>
            <a:r>
              <a:rPr sz="27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d meters</a:t>
            </a:r>
            <a:r>
              <a:rPr sz="27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(ignore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processing</a:t>
            </a:r>
            <a:r>
              <a:rPr sz="2700" spc="-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and queuing</a:t>
            </a:r>
          </a:p>
          <a:p>
            <a:pPr eaLnBrk="0" fontAlgn="auto" hangingPunct="0">
              <a:lnSpc>
                <a:spcPts val="2595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delay)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?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A---R1---R2---B</a:t>
            </a:r>
          </a:p>
          <a:p>
            <a:pPr eaLnBrk="0" fontAlgn="auto" hangingPunct="0">
              <a:lnSpc>
                <a:spcPts val="2990"/>
              </a:lnSpc>
              <a:spcBef>
                <a:spcPts val="15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Ans: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N = no. of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links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hops</a:t>
            </a:r>
            <a:r>
              <a:rPr sz="27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no. of routers</a:t>
            </a:r>
            <a:r>
              <a:rPr sz="27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+1 = 3</a:t>
            </a:r>
          </a:p>
          <a:p>
            <a:pPr eaLnBrk="0" fontAlgn="auto" hangingPunct="0">
              <a:lnSpc>
                <a:spcPts val="2990"/>
              </a:lnSpc>
              <a:spcBef>
                <a:spcPts val="203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File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size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L</a:t>
            </a:r>
            <a:r>
              <a:rPr sz="2700" spc="-10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bits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Bandwidth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R bps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speed</a:t>
            </a:r>
            <a:r>
              <a:rPr sz="27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t meter/sec</a:t>
            </a:r>
          </a:p>
          <a:p>
            <a:pPr eaLnBrk="0" fontAlgn="auto" hangingPunct="0">
              <a:lnSpc>
                <a:spcPts val="2992"/>
              </a:lnSpc>
              <a:spcBef>
                <a:spcPts val="199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Distance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= d meters</a:t>
            </a:r>
          </a:p>
          <a:p>
            <a:pPr eaLnBrk="0" fontAlgn="auto" hangingPunct="0">
              <a:lnSpc>
                <a:spcPts val="2990"/>
              </a:lnSpc>
              <a:spcBef>
                <a:spcPts val="204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Transmission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(N*L)/R = (3*L)/R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  <a:p>
            <a:pPr eaLnBrk="0" fontAlgn="auto" hangingPunct="0">
              <a:lnSpc>
                <a:spcPts val="2990"/>
              </a:lnSpc>
              <a:spcBef>
                <a:spcPts val="201"/>
              </a:spcBef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Propagation</a:t>
            </a:r>
            <a:r>
              <a:rPr sz="27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delay =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N*(d/t)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(3*d)/t</a:t>
            </a:r>
            <a:r>
              <a:rPr sz="27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BF75CE5-CB6B-6AD7-D606-BDAC500F7E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41425" y="6122988"/>
            <a:ext cx="4265613" cy="417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90"/>
              </a:lnSpc>
              <a:buSzTx/>
              <a:buFontTx/>
              <a:buNone/>
              <a:defRPr/>
            </a:pPr>
            <a:r>
              <a:rPr sz="27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Total</a:t>
            </a:r>
            <a:r>
              <a:rPr sz="2700" spc="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time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= 3*(L/R</a:t>
            </a:r>
            <a:r>
              <a:rPr sz="27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+ d/t)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sec</a:t>
            </a:r>
          </a:p>
        </p:txBody>
      </p:sp>
      <p:sp>
        <p:nvSpPr>
          <p:cNvPr id="30726" name="object 7">
            <a:extLst>
              <a:ext uri="{FF2B5EF4-FFF2-40B4-BE49-F238E27FC236}">
                <a16:creationId xmlns:a16="http://schemas.microsoft.com/office/drawing/2014/main" id="{5A47FC34-1553-0D9E-E0B4-B10176765B5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30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1">
            <a:extLst>
              <a:ext uri="{FF2B5EF4-FFF2-40B4-BE49-F238E27FC236}">
                <a16:creationId xmlns:a16="http://schemas.microsoft.com/office/drawing/2014/main" id="{E481ED0F-D674-3F30-787B-31DD32DF284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747" name="object 3">
            <a:extLst>
              <a:ext uri="{FF2B5EF4-FFF2-40B4-BE49-F238E27FC236}">
                <a16:creationId xmlns:a16="http://schemas.microsoft.com/office/drawing/2014/main" id="{8003AFDA-DF06-FFA7-EF14-C48735DE985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3427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IPV4 address</a:t>
            </a:r>
          </a:p>
        </p:txBody>
      </p:sp>
      <p:sp>
        <p:nvSpPr>
          <p:cNvPr id="31748" name="object 4">
            <a:extLst>
              <a:ext uri="{FF2B5EF4-FFF2-40B4-BE49-F238E27FC236}">
                <a16:creationId xmlns:a16="http://schemas.microsoft.com/office/drawing/2014/main" id="{9F3F4DF6-F978-888C-DC0B-C1D7C1D508D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(</a:t>
            </a:r>
            <a:r>
              <a:rPr lang="ru-RU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address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numerical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that uniquely identifies a specific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on the network.</a:t>
            </a:r>
          </a:p>
        </p:txBody>
      </p:sp>
      <p:sp>
        <p:nvSpPr>
          <p:cNvPr id="31749" name="object 5">
            <a:extLst>
              <a:ext uri="{FF2B5EF4-FFF2-40B4-BE49-F238E27FC236}">
                <a16:creationId xmlns:a16="http://schemas.microsoft.com/office/drawing/2014/main" id="{E7CBA5EA-1E6D-3D19-F38F-7C28308D96E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355975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are 32-bits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long. This allows for 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D358FED-81CB-0F23-4BBE-D61E7AE4874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905250"/>
            <a:ext cx="640715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maximum</a:t>
            </a:r>
            <a:r>
              <a:rPr sz="24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4,294,967,296 (2</a:t>
            </a:r>
            <a:r>
              <a:rPr sz="2400" baseline="30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32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1" name="object 7">
            <a:extLst>
              <a:ext uri="{FF2B5EF4-FFF2-40B4-BE49-F238E27FC236}">
                <a16:creationId xmlns:a16="http://schemas.microsoft.com/office/drawing/2014/main" id="{19BE7D2F-7B06-6089-1979-422BA8CD25C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5291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IPv6 are 128-bits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for 3.4 x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DDC6535-45DF-D22C-DDD4-6208CCF098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078413"/>
            <a:ext cx="3624263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10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38</a:t>
            </a:r>
            <a:r>
              <a:rPr sz="2400" spc="-1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(2</a:t>
            </a:r>
            <a:r>
              <a:rPr sz="2400" baseline="2999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128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) unique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addresses.</a:t>
            </a:r>
          </a:p>
        </p:txBody>
      </p:sp>
      <p:sp>
        <p:nvSpPr>
          <p:cNvPr id="31753" name="object 10">
            <a:extLst>
              <a:ext uri="{FF2B5EF4-FFF2-40B4-BE49-F238E27FC236}">
                <a16:creationId xmlns:a16="http://schemas.microsoft.com/office/drawing/2014/main" id="{D360397B-4817-93CB-0402-4D92B4F418F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31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3">
            <a:extLst>
              <a:ext uri="{FF2B5EF4-FFF2-40B4-BE49-F238E27FC236}">
                <a16:creationId xmlns:a16="http://schemas.microsoft.com/office/drawing/2014/main" id="{09439BFA-2B68-B535-948C-F2E69A60FA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1425" y="215900"/>
            <a:ext cx="74342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Network Layer</a:t>
            </a:r>
          </a:p>
          <a:p>
            <a:pPr eaLnBrk="1" hangingPunct="1">
              <a:lnSpc>
                <a:spcPts val="2425"/>
              </a:lnSpc>
              <a:spcBef>
                <a:spcPts val="71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123" name="object 5">
            <a:extLst>
              <a:ext uri="{FF2B5EF4-FFF2-40B4-BE49-F238E27FC236}">
                <a16:creationId xmlns:a16="http://schemas.microsoft.com/office/drawing/2014/main" id="{A6A6CF6B-EA85-D6F4-C356-9C95988B19D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0650" y="1208088"/>
            <a:ext cx="7472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 translates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addresses into physical</a:t>
            </a:r>
          </a:p>
        </p:txBody>
      </p:sp>
      <p:sp>
        <p:nvSpPr>
          <p:cNvPr id="5124" name="object 6">
            <a:extLst>
              <a:ext uri="{FF2B5EF4-FFF2-40B4-BE49-F238E27FC236}">
                <a16:creationId xmlns:a16="http://schemas.microsoft.com/office/drawing/2014/main" id="{5B577A49-6DA8-5531-05C6-D7FAEF70FE5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1628775"/>
            <a:ext cx="12985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</a:p>
        </p:txBody>
      </p:sp>
      <p:sp>
        <p:nvSpPr>
          <p:cNvPr id="5125" name="object 7">
            <a:extLst>
              <a:ext uri="{FF2B5EF4-FFF2-40B4-BE49-F238E27FC236}">
                <a16:creationId xmlns:a16="http://schemas.microsoft.com/office/drawing/2014/main" id="{43DA982D-1E4F-BF9C-606F-5FEB60745B0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38250" y="2252663"/>
            <a:ext cx="77565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determines 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from the source to the destination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manages the traffic problems such as switching, routing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congestion of data packets.</a:t>
            </a:r>
          </a:p>
        </p:txBody>
      </p:sp>
      <p:sp>
        <p:nvSpPr>
          <p:cNvPr id="5126" name="object 8">
            <a:extLst>
              <a:ext uri="{FF2B5EF4-FFF2-40B4-BE49-F238E27FC236}">
                <a16:creationId xmlns:a16="http://schemas.microsoft.com/office/drawing/2014/main" id="{A6442E00-6D13-6985-7A66-28514D83693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0650" y="3860800"/>
            <a:ext cx="77533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the network layer is to move the packets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1F2174-8236-1E4B-4022-16D4CD9A96A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4000" y="4365625"/>
            <a:ext cx="48244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sending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 to the receiving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1">
            <a:extLst>
              <a:ext uri="{FF2B5EF4-FFF2-40B4-BE49-F238E27FC236}">
                <a16:creationId xmlns:a16="http://schemas.microsoft.com/office/drawing/2014/main" id="{60044326-8297-D5DD-AB25-BE173A12DF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3ECECC-F5A2-E511-C8DA-98452C1048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427038"/>
            <a:ext cx="34591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802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4300" spc="-2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2772" name="object 4">
            <a:extLst>
              <a:ext uri="{FF2B5EF4-FFF2-40B4-BE49-F238E27FC236}">
                <a16:creationId xmlns:a16="http://schemas.microsoft.com/office/drawing/2014/main" id="{CFD749E3-59EB-A22D-A830-4C25FF98E68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50950"/>
            <a:ext cx="738663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addresses are binary numbers but are typically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 in decimal form (IPv4) or hexadecimal form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(IPv6) to make reading and using them easier for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stands for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describes a set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for creating and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data packets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datagrams, across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(IP) is part of the Internet layer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suite. In the OSI model, IP would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considered part of the network layer.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is traditionally used in conjunction with a higher-level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protocol, most notably TCP. The IP standard is governed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RFC 791.</a:t>
            </a:r>
          </a:p>
        </p:txBody>
      </p:sp>
      <p:sp>
        <p:nvSpPr>
          <p:cNvPr id="32773" name="object 6">
            <a:extLst>
              <a:ext uri="{FF2B5EF4-FFF2-40B4-BE49-F238E27FC236}">
                <a16:creationId xmlns:a16="http://schemas.microsoft.com/office/drawing/2014/main" id="{30ADFE46-AE05-6AEA-2D9B-193AA764287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32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1">
            <a:extLst>
              <a:ext uri="{FF2B5EF4-FFF2-40B4-BE49-F238E27FC236}">
                <a16:creationId xmlns:a16="http://schemas.microsoft.com/office/drawing/2014/main" id="{F9421805-7DAB-8830-95EC-EF2CA5EDD5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5" name="object 4">
            <a:extLst>
              <a:ext uri="{FF2B5EF4-FFF2-40B4-BE49-F238E27FC236}">
                <a16:creationId xmlns:a16="http://schemas.microsoft.com/office/drawing/2014/main" id="{80068C98-589F-72E5-8987-8CECB471BB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33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1">
            <a:extLst>
              <a:ext uri="{FF2B5EF4-FFF2-40B4-BE49-F238E27FC236}">
                <a16:creationId xmlns:a16="http://schemas.microsoft.com/office/drawing/2014/main" id="{691E2E54-BE18-442A-EA41-26D2EA18AED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49E516-7324-AC2B-10C6-A7855357DB3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31559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IPV4</a:t>
            </a:r>
            <a:r>
              <a:rPr sz="3900" spc="-2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4820" name="object 4">
            <a:extLst>
              <a:ext uri="{FF2B5EF4-FFF2-40B4-BE49-F238E27FC236}">
                <a16:creationId xmlns:a16="http://schemas.microsoft.com/office/drawing/2014/main" id="{034727AF-AFA5-CED9-D94C-242A7928FBE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74750"/>
            <a:ext cx="7388225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IPv4 addresses are actually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32-bit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numbers,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the two sub addresses (identifiers)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mentioned above which, respectively,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and the host to the 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imaginary boundary separating the two.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 address is, as such, generally shown as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octets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from 0-255 represented in decimal form instead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binary form.</a:t>
            </a:r>
          </a:p>
          <a:p>
            <a:pPr eaLnBrk="1" hangingPunct="1">
              <a:lnSpc>
                <a:spcPts val="2650"/>
              </a:lnSpc>
              <a:spcBef>
                <a:spcPts val="525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IPv4 address is typically expressed in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dotted-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 notation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every eight bits (octet)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represented by a number from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255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each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a dot.</a:t>
            </a:r>
          </a:p>
        </p:txBody>
      </p:sp>
      <p:sp>
        <p:nvSpPr>
          <p:cNvPr id="34821" name="object 5">
            <a:extLst>
              <a:ext uri="{FF2B5EF4-FFF2-40B4-BE49-F238E27FC236}">
                <a16:creationId xmlns:a16="http://schemas.microsoft.com/office/drawing/2014/main" id="{6C9E886C-5C7B-EB33-6F69-9199509CF5C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5354638"/>
            <a:ext cx="6149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example IPv4 address would look like this:</a:t>
            </a:r>
          </a:p>
        </p:txBody>
      </p:sp>
      <p:sp>
        <p:nvSpPr>
          <p:cNvPr id="34822" name="object 6">
            <a:extLst>
              <a:ext uri="{FF2B5EF4-FFF2-40B4-BE49-F238E27FC236}">
                <a16:creationId xmlns:a16="http://schemas.microsoft.com/office/drawing/2014/main" id="{FB0E955E-CE3E-5EFB-2DB0-5A99357E983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33725" y="5759450"/>
            <a:ext cx="19050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192.168.17.12</a:t>
            </a:r>
          </a:p>
        </p:txBody>
      </p:sp>
      <p:sp>
        <p:nvSpPr>
          <p:cNvPr id="34823" name="object 8">
            <a:extLst>
              <a:ext uri="{FF2B5EF4-FFF2-40B4-BE49-F238E27FC236}">
                <a16:creationId xmlns:a16="http://schemas.microsoft.com/office/drawing/2014/main" id="{F93A1568-9ABA-C1E0-C1CA-2387BD0ECCE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34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1">
            <a:extLst>
              <a:ext uri="{FF2B5EF4-FFF2-40B4-BE49-F238E27FC236}">
                <a16:creationId xmlns:a16="http://schemas.microsoft.com/office/drawing/2014/main" id="{F22C0508-18D3-F7E5-A81C-F3148679B8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6893CE-BD1F-899C-A970-E798E00FD5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08150" y="561975"/>
            <a:ext cx="6029325" cy="6429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57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PV4 </a:t>
            </a:r>
            <a:r>
              <a:rPr sz="4300" b="1" spc="-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PACKET</a:t>
            </a:r>
            <a:r>
              <a:rPr sz="4300" b="1" spc="-4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43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FORMAT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1">
            <a:extLst>
              <a:ext uri="{FF2B5EF4-FFF2-40B4-BE49-F238E27FC236}">
                <a16:creationId xmlns:a16="http://schemas.microsoft.com/office/drawing/2014/main" id="{82DE23F2-366A-2926-4D8E-8E39F55E1B5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7" name="object 3">
            <a:extLst>
              <a:ext uri="{FF2B5EF4-FFF2-40B4-BE49-F238E27FC236}">
                <a16:creationId xmlns:a16="http://schemas.microsoft.com/office/drawing/2014/main" id="{3060C87E-2AF2-F64D-5974-D293227B28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27013"/>
            <a:ext cx="74707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Fragmentation and</a:t>
            </a:r>
          </a:p>
          <a:p>
            <a:pPr eaLnBrk="1" hangingPunct="1">
              <a:lnSpc>
                <a:spcPts val="4788"/>
              </a:lnSpc>
              <a:spcBef>
                <a:spcPts val="350"/>
              </a:spcBef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Reassembly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Fragmentation and reassembly is a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method for transmission of messages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larger than networks Maximum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Transmission Unit (MTU).</a:t>
            </a:r>
          </a:p>
        </p:txBody>
      </p:sp>
      <p:sp>
        <p:nvSpPr>
          <p:cNvPr id="36868" name="object 4">
            <a:extLst>
              <a:ext uri="{FF2B5EF4-FFF2-40B4-BE49-F238E27FC236}">
                <a16:creationId xmlns:a16="http://schemas.microsoft.com/office/drawing/2014/main" id="{AAFC5E04-06B9-350A-B109-CD39DB38CD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4111625"/>
            <a:ext cx="738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Messages are fragmented into small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pieces by the sender and</a:t>
            </a:r>
          </a:p>
          <a:p>
            <a:pPr eaLnBrk="1" hangingPunct="1">
              <a:lnSpc>
                <a:spcPts val="3575"/>
              </a:lnSpc>
              <a:spcBef>
                <a:spcPts val="26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reassembled by the receiver.</a:t>
            </a:r>
          </a:p>
        </p:txBody>
      </p:sp>
      <p:sp>
        <p:nvSpPr>
          <p:cNvPr id="36869" name="object 6">
            <a:extLst>
              <a:ext uri="{FF2B5EF4-FFF2-40B4-BE49-F238E27FC236}">
                <a16:creationId xmlns:a16="http://schemas.microsoft.com/office/drawing/2014/main" id="{AF0C20E3-B026-E947-CA05-C525B6632F1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36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1">
            <a:extLst>
              <a:ext uri="{FF2B5EF4-FFF2-40B4-BE49-F238E27FC236}">
                <a16:creationId xmlns:a16="http://schemas.microsoft.com/office/drawing/2014/main" id="{E0CF8300-1AE0-3F1B-36C5-DE805A55D0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DAD5667-3BCD-1755-CDE0-922BED2026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7892" name="object 5">
            <a:extLst>
              <a:ext uri="{FF2B5EF4-FFF2-40B4-BE49-F238E27FC236}">
                <a16:creationId xmlns:a16="http://schemas.microsoft.com/office/drawing/2014/main" id="{224E7037-D592-A572-A42E-7582786FDF8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37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1">
            <a:extLst>
              <a:ext uri="{FF2B5EF4-FFF2-40B4-BE49-F238E27FC236}">
                <a16:creationId xmlns:a16="http://schemas.microsoft.com/office/drawing/2014/main" id="{5CD91C27-9069-0F80-6040-47091F22DA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2ECCF4-5CF0-7CC3-A44A-F92878ADAE3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27013"/>
            <a:ext cx="4733925" cy="1303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Fragmentation</a:t>
            </a:r>
            <a:r>
              <a:rPr sz="43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</a:p>
          <a:p>
            <a:pPr eaLnBrk="0" fontAlgn="auto" hangingPunct="0">
              <a:lnSpc>
                <a:spcPts val="4799"/>
              </a:lnSpc>
              <a:spcBef>
                <a:spcPts val="360"/>
              </a:spcBef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Reassembly</a:t>
            </a:r>
          </a:p>
        </p:txBody>
      </p:sp>
      <p:sp>
        <p:nvSpPr>
          <p:cNvPr id="38916" name="object 5">
            <a:extLst>
              <a:ext uri="{FF2B5EF4-FFF2-40B4-BE49-F238E27FC236}">
                <a16:creationId xmlns:a16="http://schemas.microsoft.com/office/drawing/2014/main" id="{534506A2-2E19-FA53-36BE-CF8BC228769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38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1">
            <a:extLst>
              <a:ext uri="{FF2B5EF4-FFF2-40B4-BE49-F238E27FC236}">
                <a16:creationId xmlns:a16="http://schemas.microsoft.com/office/drawing/2014/main" id="{76BF88A8-9CBB-1260-E1E6-4756F98AE1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F679DE-0A9A-EAF5-35D3-3A6B96B172E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28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Global</a:t>
            </a:r>
            <a:r>
              <a:rPr sz="4300" spc="-22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39940" name="object 4">
            <a:extLst>
              <a:ext uri="{FF2B5EF4-FFF2-40B4-BE49-F238E27FC236}">
                <a16:creationId xmlns:a16="http://schemas.microsoft.com/office/drawing/2014/main" id="{5F99B186-860F-2881-B122-EAA78766574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5965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term IP address is used to mean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 logical address in the network layer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and is used in the Source address and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Destination address field of the IP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packets.</a:t>
            </a:r>
          </a:p>
        </p:txBody>
      </p:sp>
      <p:sp>
        <p:nvSpPr>
          <p:cNvPr id="39941" name="object 6">
            <a:extLst>
              <a:ext uri="{FF2B5EF4-FFF2-40B4-BE49-F238E27FC236}">
                <a16:creationId xmlns:a16="http://schemas.microsoft.com/office/drawing/2014/main" id="{2CF1EB51-844B-8AB2-B715-E3AF5A4919E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39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1">
            <a:extLst>
              <a:ext uri="{FF2B5EF4-FFF2-40B4-BE49-F238E27FC236}">
                <a16:creationId xmlns:a16="http://schemas.microsoft.com/office/drawing/2014/main" id="{D504C8AE-87AD-B7C1-09E6-E456965E04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F2D70D-7E19-3221-BAB0-474931DA18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3652838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Logical</a:t>
            </a:r>
            <a:r>
              <a:rPr sz="3900" spc="-2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40964" name="object 4">
            <a:extLst>
              <a:ext uri="{FF2B5EF4-FFF2-40B4-BE49-F238E27FC236}">
                <a16:creationId xmlns:a16="http://schemas.microsoft.com/office/drawing/2014/main" id="{7FF64F9C-1EA1-0D6B-153E-966E4067E28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211263"/>
            <a:ext cx="68135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Logical address are necessary for universal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communications to identify each host in the</a:t>
            </a:r>
          </a:p>
          <a:p>
            <a:pPr eaLnBrk="1" hangingPunct="1">
              <a:lnSpc>
                <a:spcPts val="2900"/>
              </a:lnSpc>
              <a:spcBef>
                <a:spcPts val="263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internet for delivery of a packet from host to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40965" name="object 5">
            <a:extLst>
              <a:ext uri="{FF2B5EF4-FFF2-40B4-BE49-F238E27FC236}">
                <a16:creationId xmlns:a16="http://schemas.microsoft.com/office/drawing/2014/main" id="{4A30A746-074C-7C39-4C00-3697570CCB0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60889" y="2922361"/>
            <a:ext cx="55260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All IPv4 addresses are 32 bits long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EE83039-0BF2-3C95-69A8-D4E2FB6B456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268663"/>
            <a:ext cx="3462338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11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 equivalently</a:t>
            </a:r>
            <a:r>
              <a:rPr sz="26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bytes).</a:t>
            </a:r>
          </a:p>
        </p:txBody>
      </p:sp>
      <p:sp>
        <p:nvSpPr>
          <p:cNvPr id="40967" name="object 7">
            <a:extLst>
              <a:ext uri="{FF2B5EF4-FFF2-40B4-BE49-F238E27FC236}">
                <a16:creationId xmlns:a16="http://schemas.microsoft.com/office/drawing/2014/main" id="{35F6C87C-3877-7E9F-71A5-CED6D859FDE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741738"/>
            <a:ext cx="675163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Within an IP address it encodes its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4BBFB72-83C6-4D30-5722-D117A0BDE34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4138613"/>
            <a:ext cx="3922713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909"/>
              </a:lnSpc>
              <a:buSzTx/>
              <a:buFontTx/>
              <a:buNone/>
              <a:defRPr/>
            </a:pP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sz="26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 host </a:t>
            </a:r>
            <a:r>
              <a:rPr sz="26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number.</a:t>
            </a:r>
          </a:p>
        </p:txBody>
      </p:sp>
      <p:sp>
        <p:nvSpPr>
          <p:cNvPr id="40969" name="object 9">
            <a:extLst>
              <a:ext uri="{FF2B5EF4-FFF2-40B4-BE49-F238E27FC236}">
                <a16:creationId xmlns:a16="http://schemas.microsoft.com/office/drawing/2014/main" id="{693C31AB-EEFB-633D-5BA6-DD6A1DF5534A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10100"/>
            <a:ext cx="7104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physical (network) addresses will change</a:t>
            </a:r>
          </a:p>
          <a:p>
            <a:pPr eaLnBrk="1" hangingPunct="1">
              <a:lnSpc>
                <a:spcPts val="2900"/>
              </a:lnSpc>
              <a:spcBef>
                <a:spcPts val="20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from hop to hop, but the logical addresses</a:t>
            </a:r>
          </a:p>
          <a:p>
            <a:pPr eaLnBrk="1" hangingPunct="1">
              <a:lnSpc>
                <a:spcPts val="2900"/>
              </a:lnSpc>
              <a:spcBef>
                <a:spcPts val="250"/>
              </a:spcBef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remains the same.</a:t>
            </a:r>
          </a:p>
        </p:txBody>
      </p:sp>
      <p:sp>
        <p:nvSpPr>
          <p:cNvPr id="40970" name="object 11">
            <a:extLst>
              <a:ext uri="{FF2B5EF4-FFF2-40B4-BE49-F238E27FC236}">
                <a16:creationId xmlns:a16="http://schemas.microsoft.com/office/drawing/2014/main" id="{493FD019-444F-4459-1B96-CC45C69FD2F3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40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1">
            <a:extLst>
              <a:ext uri="{FF2B5EF4-FFF2-40B4-BE49-F238E27FC236}">
                <a16:creationId xmlns:a16="http://schemas.microsoft.com/office/drawing/2014/main" id="{515ED955-09BF-E106-EB3F-6D8A8A619A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7B4616D-F023-8563-9663-06E1AF9FFB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64356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id and Host id</a:t>
            </a:r>
          </a:p>
        </p:txBody>
      </p:sp>
      <p:sp>
        <p:nvSpPr>
          <p:cNvPr id="41988" name="object 4">
            <a:extLst>
              <a:ext uri="{FF2B5EF4-FFF2-40B4-BE49-F238E27FC236}">
                <a16:creationId xmlns:a16="http://schemas.microsoft.com/office/drawing/2014/main" id="{78822036-638E-9DE9-6D9D-59CFAE59B3A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ID is the portion of an 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IP address</a:t>
            </a:r>
            <a:r>
              <a:rPr lang="ru-RU" altLang="en-US" sz="22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identifies the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7148C96-49E1-E60D-3C43-6E098257F9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127250"/>
            <a:ext cx="4711700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TCP/IP</a:t>
            </a:r>
            <a:r>
              <a:rPr sz="2200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on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which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host resides.</a:t>
            </a:r>
          </a:p>
        </p:txBody>
      </p:sp>
      <p:sp>
        <p:nvSpPr>
          <p:cNvPr id="41990" name="object 6">
            <a:extLst>
              <a:ext uri="{FF2B5EF4-FFF2-40B4-BE49-F238E27FC236}">
                <a16:creationId xmlns:a16="http://schemas.microsoft.com/office/drawing/2014/main" id="{3A8EDF1F-09CD-4559-E36E-6EA24DD7715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05100"/>
            <a:ext cx="73866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ID portion of an IP address uniquely identifies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host’s network on an internetwork, while the host ID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portion of the IP address identifies the host within its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41991" name="object 7">
            <a:extLst>
              <a:ext uri="{FF2B5EF4-FFF2-40B4-BE49-F238E27FC236}">
                <a16:creationId xmlns:a16="http://schemas.microsoft.com/office/drawing/2014/main" id="{496360D2-8B7A-C42E-D796-6181790B4AF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94250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 host ID and network ID, which make up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IP address of a host, uniquely identify the host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 internetwork.</a:t>
            </a:r>
          </a:p>
        </p:txBody>
      </p:sp>
      <p:sp>
        <p:nvSpPr>
          <p:cNvPr id="41992" name="object 9">
            <a:extLst>
              <a:ext uri="{FF2B5EF4-FFF2-40B4-BE49-F238E27FC236}">
                <a16:creationId xmlns:a16="http://schemas.microsoft.com/office/drawing/2014/main" id="{CA911EA2-6616-04FC-97B4-1ED32CD3E14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41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1">
            <a:extLst>
              <a:ext uri="{FF2B5EF4-FFF2-40B4-BE49-F238E27FC236}">
                <a16:creationId xmlns:a16="http://schemas.microsoft.com/office/drawing/2014/main" id="{8E4A4371-2AFF-E85A-952D-66A4395803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47FB23-B402-81AC-AEAA-AD66D57F69A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6148" name="object 4">
            <a:extLst>
              <a:ext uri="{FF2B5EF4-FFF2-40B4-BE49-F238E27FC236}">
                <a16:creationId xmlns:a16="http://schemas.microsoft.com/office/drawing/2014/main" id="{05ED7ABE-F016-3C26-FD70-AAEDC06235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663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packet reaches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router's input link,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will move the packets to the router's output link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149" name="object 5">
            <a:extLst>
              <a:ext uri="{FF2B5EF4-FFF2-40B4-BE49-F238E27FC236}">
                <a16:creationId xmlns:a16="http://schemas.microsoft.com/office/drawing/2014/main" id="{94AC3122-4C5E-E7BB-1062-7EA537D936A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33600"/>
            <a:ext cx="73882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Addressing: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link layer implements the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addressing and network layer implements the logical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addressing. Logical addressing is also used to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source and destination system.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a header to the packet which includes the logical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both the sender and the receiver.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1">
            <a:extLst>
              <a:ext uri="{FF2B5EF4-FFF2-40B4-BE49-F238E27FC236}">
                <a16:creationId xmlns:a16="http://schemas.microsoft.com/office/drawing/2014/main" id="{15E09B35-D060-6069-890C-722E77AE976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3CB7A17-96FF-8327-9B0E-F23D6B2D90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544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Space</a:t>
            </a:r>
          </a:p>
        </p:txBody>
      </p:sp>
      <p:sp>
        <p:nvSpPr>
          <p:cNvPr id="43012" name="object 4">
            <a:extLst>
              <a:ext uri="{FF2B5EF4-FFF2-40B4-BE49-F238E27FC236}">
                <a16:creationId xmlns:a16="http://schemas.microsoft.com/office/drawing/2014/main" id="{8178D281-8FC4-1F3C-E3CA-DC3363C0BF1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3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An address space is the total number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5558FE-AF07-CDEF-3F42-0F51FBA6A03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6356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</a:t>
            </a:r>
            <a:r>
              <a:rPr sz="32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used</a:t>
            </a:r>
            <a:r>
              <a:rPr sz="32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by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protocol.</a:t>
            </a:r>
          </a:p>
        </p:txBody>
      </p:sp>
      <p:sp>
        <p:nvSpPr>
          <p:cNvPr id="43014" name="object 6">
            <a:extLst>
              <a:ext uri="{FF2B5EF4-FFF2-40B4-BE49-F238E27FC236}">
                <a16:creationId xmlns:a16="http://schemas.microsoft.com/office/drawing/2014/main" id="{DD5C9B69-1F23-1C0F-7951-2D8E252C5D8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3755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an N bits address, 2</a:t>
            </a:r>
            <a:r>
              <a:rPr lang="ru-RU" altLang="en-US" sz="3200" baseline="30000">
                <a:solidFill>
                  <a:srgbClr val="000000"/>
                </a:solidFill>
                <a:latin typeface="Arial" panose="020B0604020202020204" pitchFamily="34" charset="0"/>
              </a:rPr>
              <a:t>N </a:t>
            </a:r>
            <a:r>
              <a:rPr lang="ru-RU" altLang="en-US" sz="4800" baseline="30000">
                <a:solidFill>
                  <a:srgbClr val="000000"/>
                </a:solidFill>
                <a:latin typeface="Arial" panose="020B0604020202020204" pitchFamily="34" charset="0"/>
              </a:rPr>
              <a:t>bits address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space can be used, because each bit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can have two different values (0 or 1).</a:t>
            </a:r>
          </a:p>
        </p:txBody>
      </p:sp>
      <p:sp>
        <p:nvSpPr>
          <p:cNvPr id="43015" name="object 8">
            <a:extLst>
              <a:ext uri="{FF2B5EF4-FFF2-40B4-BE49-F238E27FC236}">
                <a16:creationId xmlns:a16="http://schemas.microsoft.com/office/drawing/2014/main" id="{034C9533-4BBE-329D-D341-DA059D0F686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42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1">
            <a:extLst>
              <a:ext uri="{FF2B5EF4-FFF2-40B4-BE49-F238E27FC236}">
                <a16:creationId xmlns:a16="http://schemas.microsoft.com/office/drawing/2014/main" id="{12B7E9E9-7B9C-86FF-98DC-9A7FBE0D159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35" name="object 3">
            <a:extLst>
              <a:ext uri="{FF2B5EF4-FFF2-40B4-BE49-F238E27FC236}">
                <a16:creationId xmlns:a16="http://schemas.microsoft.com/office/drawing/2014/main" id="{883B47FD-D0BD-CD99-81AE-3EE7FB0AB4E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457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Notations</a:t>
            </a:r>
          </a:p>
        </p:txBody>
      </p:sp>
      <p:sp>
        <p:nvSpPr>
          <p:cNvPr id="44036" name="object 4">
            <a:extLst>
              <a:ext uri="{FF2B5EF4-FFF2-40B4-BE49-F238E27FC236}">
                <a16:creationId xmlns:a16="http://schemas.microsoft.com/office/drawing/2014/main" id="{3BCEDA43-C5B6-343F-E230-8B7EC83B061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594201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notations in IPv4.</a:t>
            </a:r>
          </a:p>
          <a:p>
            <a:pPr eaLnBrk="1" hangingPunct="1">
              <a:lnSpc>
                <a:spcPts val="3575"/>
              </a:lnSpc>
              <a:spcBef>
                <a:spcPts val="813"/>
              </a:spcBef>
            </a:pPr>
            <a:r>
              <a:rPr lang="ru-RU" altLang="en-US" sz="2500">
                <a:solidFill>
                  <a:srgbClr val="3891A7"/>
                </a:solidFill>
                <a:latin typeface="Arial" panose="020B0604020202020204" pitchFamily="34" charset="0"/>
              </a:rPr>
              <a:t>1.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Binary Notation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EB9B121-8315-B55A-4404-38E86B4D01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647950"/>
            <a:ext cx="5202238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2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2.</a:t>
            </a:r>
            <a:r>
              <a:rPr sz="2550" spc="1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891A7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Dotted-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Decimal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4038" name="object 7">
            <a:extLst>
              <a:ext uri="{FF2B5EF4-FFF2-40B4-BE49-F238E27FC236}">
                <a16:creationId xmlns:a16="http://schemas.microsoft.com/office/drawing/2014/main" id="{0B3EFD48-3C03-B6EB-3798-D540CBEC890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43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1">
            <a:extLst>
              <a:ext uri="{FF2B5EF4-FFF2-40B4-BE49-F238E27FC236}">
                <a16:creationId xmlns:a16="http://schemas.microsoft.com/office/drawing/2014/main" id="{B797832F-8886-0D77-4A79-9613B7F648C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7A41C91-506B-8A31-8D04-C9D009BBE2E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8830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Binary</a:t>
            </a:r>
            <a:r>
              <a:rPr sz="43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5060" name="object 4">
            <a:extLst>
              <a:ext uri="{FF2B5EF4-FFF2-40B4-BE49-F238E27FC236}">
                <a16:creationId xmlns:a16="http://schemas.microsoft.com/office/drawing/2014/main" id="{66DD1C05-85FC-0F63-2648-00CDD66205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112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binary notation in IPv4 is a 32 bit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EEE597A-B75C-1056-569F-72B2220FFA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08188"/>
            <a:ext cx="49593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4 bytes addres.</a:t>
            </a:r>
          </a:p>
        </p:txBody>
      </p:sp>
      <p:sp>
        <p:nvSpPr>
          <p:cNvPr id="45062" name="object 6">
            <a:extLst>
              <a:ext uri="{FF2B5EF4-FFF2-40B4-BE49-F238E27FC236}">
                <a16:creationId xmlns:a16="http://schemas.microsoft.com/office/drawing/2014/main" id="{A7759854-D1DF-80AA-1024-8D95A6EF25B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71750"/>
            <a:ext cx="7858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Ex;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AD0E36E-480B-EC5D-FE88-A9ABD1A4594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135313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5064" name="object 9">
            <a:extLst>
              <a:ext uri="{FF2B5EF4-FFF2-40B4-BE49-F238E27FC236}">
                <a16:creationId xmlns:a16="http://schemas.microsoft.com/office/drawing/2014/main" id="{8C10745D-EEF6-0437-54B1-8F6D9A2AD63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44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1">
            <a:extLst>
              <a:ext uri="{FF2B5EF4-FFF2-40B4-BE49-F238E27FC236}">
                <a16:creationId xmlns:a16="http://schemas.microsoft.com/office/drawing/2014/main" id="{D39D6776-3F49-D7BD-128C-04C6D41851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A40459-CD2C-3030-6882-B631008700F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2515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Dotte</a:t>
            </a:r>
            <a:r>
              <a:rPr sz="4300" spc="38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Decima</a:t>
            </a:r>
            <a:r>
              <a:rPr sz="4300" spc="9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Notation</a:t>
            </a:r>
          </a:p>
        </p:txBody>
      </p:sp>
      <p:sp>
        <p:nvSpPr>
          <p:cNvPr id="46084" name="object 4">
            <a:extLst>
              <a:ext uri="{FF2B5EF4-FFF2-40B4-BE49-F238E27FC236}">
                <a16:creationId xmlns:a16="http://schemas.microsoft.com/office/drawing/2014/main" id="{ADFFFF88-ED4D-902B-FD2E-9C2553652AD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1875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make 32 bit form shorter and easier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read, Internet addresses are usually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written in Decimal form with decimal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points separating the bytes called as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Dotted decimal notation.</a:t>
            </a:r>
          </a:p>
        </p:txBody>
      </p:sp>
      <p:sp>
        <p:nvSpPr>
          <p:cNvPr id="46085" name="object 5">
            <a:extLst>
              <a:ext uri="{FF2B5EF4-FFF2-40B4-BE49-F238E27FC236}">
                <a16:creationId xmlns:a16="http://schemas.microsoft.com/office/drawing/2014/main" id="{BA9FC043-26D5-6CC9-877D-0E944E48A88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035425"/>
            <a:ext cx="6661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Each number varies from 0 to 255.</a:t>
            </a:r>
          </a:p>
        </p:txBody>
      </p:sp>
      <p:sp>
        <p:nvSpPr>
          <p:cNvPr id="46086" name="object 6">
            <a:extLst>
              <a:ext uri="{FF2B5EF4-FFF2-40B4-BE49-F238E27FC236}">
                <a16:creationId xmlns:a16="http://schemas.microsoft.com/office/drawing/2014/main" id="{3547F785-F2C3-B271-FE40-B62A9F656EF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98988"/>
            <a:ext cx="196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Example: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D3B0CFD-6996-10F3-E2EF-C3038946A3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5164138"/>
            <a:ext cx="601662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01000000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3200" spc="8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00010000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00000111</a:t>
            </a:r>
          </a:p>
        </p:txBody>
      </p:sp>
      <p:sp>
        <p:nvSpPr>
          <p:cNvPr id="46088" name="object 8">
            <a:extLst>
              <a:ext uri="{FF2B5EF4-FFF2-40B4-BE49-F238E27FC236}">
                <a16:creationId xmlns:a16="http://schemas.microsoft.com/office/drawing/2014/main" id="{43963ACF-016D-ABD4-6F25-D9D7E4648A5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415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64</a:t>
            </a:r>
          </a:p>
        </p:txBody>
      </p:sp>
      <p:sp>
        <p:nvSpPr>
          <p:cNvPr id="46089" name="object 9">
            <a:extLst>
              <a:ext uri="{FF2B5EF4-FFF2-40B4-BE49-F238E27FC236}">
                <a16:creationId xmlns:a16="http://schemas.microsoft.com/office/drawing/2014/main" id="{1D779B05-B614-7017-9ADE-C68C2CB8EDB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703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46090" name="object 10">
            <a:extLst>
              <a:ext uri="{FF2B5EF4-FFF2-40B4-BE49-F238E27FC236}">
                <a16:creationId xmlns:a16="http://schemas.microsoft.com/office/drawing/2014/main" id="{6035ABFE-8F05-CB3D-D4F8-326D2AEDE1C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9175" y="6215063"/>
            <a:ext cx="6048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6091" name="object 11">
            <a:extLst>
              <a:ext uri="{FF2B5EF4-FFF2-40B4-BE49-F238E27FC236}">
                <a16:creationId xmlns:a16="http://schemas.microsoft.com/office/drawing/2014/main" id="{881E441D-52B6-2778-1045-B1A98E153F2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27975" y="6215063"/>
            <a:ext cx="379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46092" name="object 13">
            <a:extLst>
              <a:ext uri="{FF2B5EF4-FFF2-40B4-BE49-F238E27FC236}">
                <a16:creationId xmlns:a16="http://schemas.microsoft.com/office/drawing/2014/main" id="{2537DA63-3454-DED8-DF06-D2761CC60051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45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1">
            <a:extLst>
              <a:ext uri="{FF2B5EF4-FFF2-40B4-BE49-F238E27FC236}">
                <a16:creationId xmlns:a16="http://schemas.microsoft.com/office/drawing/2014/main" id="{044FF8EC-0A54-917A-7CC0-45CC4DDCE4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D74EE1C-92CE-CA01-EBBB-A7277B7490C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1980E633-8F0C-BB1E-DB35-CF88DBB5709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7294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addresses were divided into 5</a:t>
            </a:r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98EEF138-2E39-BB28-3CB0-78B1884523F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214312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categories.</a:t>
            </a:r>
          </a:p>
          <a:p>
            <a:pPr eaLnBrk="1" hangingPunct="1">
              <a:lnSpc>
                <a:spcPts val="3388"/>
              </a:lnSpc>
              <a:spcBef>
                <a:spcPts val="513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A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B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C</a:t>
            </a:r>
          </a:p>
          <a:p>
            <a:pPr eaLnBrk="1" hangingPunct="1">
              <a:lnSpc>
                <a:spcPts val="3388"/>
              </a:lnSpc>
              <a:spcBef>
                <a:spcPts val="50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D</a:t>
            </a:r>
          </a:p>
          <a:p>
            <a:pPr eaLnBrk="1" hangingPunct="1">
              <a:lnSpc>
                <a:spcPts val="3388"/>
              </a:lnSpc>
              <a:spcBef>
                <a:spcPts val="550"/>
              </a:spcBef>
            </a:pPr>
            <a:r>
              <a:rPr lang="ru-RU" altLang="en-US" sz="2800">
                <a:solidFill>
                  <a:srgbClr val="3891A7"/>
                </a:solidFill>
                <a:latin typeface="Verdana" panose="020B0604030504040204" pitchFamily="34" charset="0"/>
              </a:rPr>
              <a:t>◦</a:t>
            </a:r>
            <a:r>
              <a:rPr lang="ru-RU" altLang="en-US" sz="28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33395AE2-333C-956C-834F-A878993E5E3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087938"/>
            <a:ext cx="70913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This allocation has come to be called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280C23E-D149-9642-95C6-60D3F93411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575300"/>
            <a:ext cx="360680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7112" name="object 9">
            <a:extLst>
              <a:ext uri="{FF2B5EF4-FFF2-40B4-BE49-F238E27FC236}">
                <a16:creationId xmlns:a16="http://schemas.microsoft.com/office/drawing/2014/main" id="{D69233C7-AA4D-3F0B-2E0C-C7CF93AE35F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46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1">
            <a:extLst>
              <a:ext uri="{FF2B5EF4-FFF2-40B4-BE49-F238E27FC236}">
                <a16:creationId xmlns:a16="http://schemas.microsoft.com/office/drawing/2014/main" id="{3707137C-18A1-479B-A9EF-3B41C6ADDD3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1CDD1AF-0C82-96EC-5E3C-0E55330710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4347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</a:t>
            </a:r>
            <a:r>
              <a:rPr sz="4300" spc="71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8132" name="object 4">
            <a:extLst>
              <a:ext uri="{FF2B5EF4-FFF2-40B4-BE49-F238E27FC236}">
                <a16:creationId xmlns:a16="http://schemas.microsoft.com/office/drawing/2014/main" id="{B65D26D3-7A64-B643-3F03-3141CFC1870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4373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IPv4 address of 4 bytes defines 3</a:t>
            </a:r>
          </a:p>
        </p:txBody>
      </p:sp>
      <p:sp>
        <p:nvSpPr>
          <p:cNvPr id="48133" name="object 5">
            <a:extLst>
              <a:ext uri="{FF2B5EF4-FFF2-40B4-BE49-F238E27FC236}">
                <a16:creationId xmlns:a16="http://schemas.microsoft.com/office/drawing/2014/main" id="{FCC4DD36-FD4E-0D59-D8D8-AEB3A509536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2008188"/>
            <a:ext cx="12160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fields.</a:t>
            </a:r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8CEEEA7F-976D-4504-1850-82E9A9C870E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2570163"/>
            <a:ext cx="326231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 Type</a:t>
            </a:r>
          </a:p>
          <a:p>
            <a:pPr eaLnBrk="1" hangingPunct="1">
              <a:lnSpc>
                <a:spcPts val="3113"/>
              </a:lnSpc>
              <a:spcBef>
                <a:spcPts val="875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Network ID(Netid)</a:t>
            </a:r>
          </a:p>
          <a:p>
            <a:pPr eaLnBrk="1" hangingPunct="1">
              <a:lnSpc>
                <a:spcPts val="3113"/>
              </a:lnSpc>
              <a:spcBef>
                <a:spcPts val="838"/>
              </a:spcBef>
            </a:pPr>
            <a:r>
              <a:rPr lang="ru-RU" altLang="en-US" sz="28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HostID</a:t>
            </a:r>
          </a:p>
        </p:txBody>
      </p:sp>
      <p:sp>
        <p:nvSpPr>
          <p:cNvPr id="48135" name="object 8">
            <a:extLst>
              <a:ext uri="{FF2B5EF4-FFF2-40B4-BE49-F238E27FC236}">
                <a16:creationId xmlns:a16="http://schemas.microsoft.com/office/drawing/2014/main" id="{D5857462-6711-E29D-CA13-05AF4091AD7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47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1">
            <a:extLst>
              <a:ext uri="{FF2B5EF4-FFF2-40B4-BE49-F238E27FC236}">
                <a16:creationId xmlns:a16="http://schemas.microsoft.com/office/drawing/2014/main" id="{16C0A358-396D-1068-6F4F-C779BDDC1E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9BEBEBB-1914-EE57-30CB-1717D6106B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20018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</a:t>
            </a:r>
            <a:r>
              <a:rPr sz="4300" spc="-2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</a:t>
            </a:r>
          </a:p>
        </p:txBody>
      </p:sp>
      <p:sp>
        <p:nvSpPr>
          <p:cNvPr id="49156" name="object 4">
            <a:extLst>
              <a:ext uri="{FF2B5EF4-FFF2-40B4-BE49-F238E27FC236}">
                <a16:creationId xmlns:a16="http://schemas.microsoft.com/office/drawing/2014/main" id="{DC1DA988-45AF-3159-1345-13156DDDC7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A addresses were designed for large organizations with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01054EA-76A8-D9BA-4917-D77767845B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4989513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</a:t>
            </a:r>
            <a:r>
              <a:rPr sz="22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sz="22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attached hosts</a:t>
            </a:r>
            <a:r>
              <a:rPr sz="22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routers.</a:t>
            </a:r>
          </a:p>
        </p:txBody>
      </p:sp>
      <p:sp>
        <p:nvSpPr>
          <p:cNvPr id="49158" name="object 6">
            <a:extLst>
              <a:ext uri="{FF2B5EF4-FFF2-40B4-BE49-F238E27FC236}">
                <a16:creationId xmlns:a16="http://schemas.microsoft.com/office/drawing/2014/main" id="{6E7A51FD-E34F-E9BF-7BEE-BF84E6EC5D6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66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A network, the first eight bits, or the first dotted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decimal, is the network part of the address, with the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part of the address being the host part of 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address. There are 128 possible Class A networks.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033E1C4-292B-48BA-B2C5-FBA926441C6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29088" y="4567238"/>
            <a:ext cx="2341562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0.0.0.0</a:t>
            </a:r>
            <a:r>
              <a:rPr sz="22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127.0.0.0</a:t>
            </a:r>
          </a:p>
        </p:txBody>
      </p:sp>
      <p:sp>
        <p:nvSpPr>
          <p:cNvPr id="49160" name="object 8">
            <a:extLst>
              <a:ext uri="{FF2B5EF4-FFF2-40B4-BE49-F238E27FC236}">
                <a16:creationId xmlns:a16="http://schemas.microsoft.com/office/drawing/2014/main" id="{2D899A8D-D3B6-DB80-D729-D3F2B532C0C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5111750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any address that begins with 127. is considered a</a:t>
            </a:r>
          </a:p>
        </p:txBody>
      </p:sp>
      <p:sp>
        <p:nvSpPr>
          <p:cNvPr id="49161" name="object 9">
            <a:extLst>
              <a:ext uri="{FF2B5EF4-FFF2-40B4-BE49-F238E27FC236}">
                <a16:creationId xmlns:a16="http://schemas.microsoft.com/office/drawing/2014/main" id="{48BB23B2-C30E-4ADB-8F73-51BC186D01D3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5581650"/>
            <a:ext cx="2152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loopback address.</a:t>
            </a:r>
          </a:p>
        </p:txBody>
      </p:sp>
      <p:sp>
        <p:nvSpPr>
          <p:cNvPr id="49162" name="object 11">
            <a:extLst>
              <a:ext uri="{FF2B5EF4-FFF2-40B4-BE49-F238E27FC236}">
                <a16:creationId xmlns:a16="http://schemas.microsoft.com/office/drawing/2014/main" id="{08A03506-5824-1AE0-1887-6CED445129E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48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1">
            <a:extLst>
              <a:ext uri="{FF2B5EF4-FFF2-40B4-BE49-F238E27FC236}">
                <a16:creationId xmlns:a16="http://schemas.microsoft.com/office/drawing/2014/main" id="{4CA71464-54FB-12E1-653D-C069E403B5F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79" name="object 3">
            <a:extLst>
              <a:ext uri="{FF2B5EF4-FFF2-40B4-BE49-F238E27FC236}">
                <a16:creationId xmlns:a16="http://schemas.microsoft.com/office/drawing/2014/main" id="{B8B8F181-59C9-171F-39AB-34120690E28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B</a:t>
            </a:r>
          </a:p>
        </p:txBody>
      </p:sp>
      <p:sp>
        <p:nvSpPr>
          <p:cNvPr id="50180" name="object 4">
            <a:extLst>
              <a:ext uri="{FF2B5EF4-FFF2-40B4-BE49-F238E27FC236}">
                <a16:creationId xmlns:a16="http://schemas.microsoft.com/office/drawing/2014/main" id="{7BBB3B60-FBFA-7159-4664-9F7BF804F4A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60513"/>
            <a:ext cx="7386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addresses were designed for midsize organizations with tens of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0D657C7-5F9C-CBF8-5C73-B2B5152C63C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36750"/>
            <a:ext cx="3846513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102"/>
              </a:lnSpc>
              <a:buSzTx/>
              <a:buFontTx/>
              <a:buNone/>
              <a:defRPr/>
            </a:pP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thousands of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19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1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1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0182" name="object 6">
            <a:extLst>
              <a:ext uri="{FF2B5EF4-FFF2-40B4-BE49-F238E27FC236}">
                <a16:creationId xmlns:a16="http://schemas.microsoft.com/office/drawing/2014/main" id="{21A342D3-B06B-F217-A5EE-E8AF2D56E5B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90775"/>
            <a:ext cx="738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B network, 2 bytes for class type and netid and 2 bytes for</a:t>
            </a:r>
          </a:p>
        </p:txBody>
      </p:sp>
      <p:sp>
        <p:nvSpPr>
          <p:cNvPr id="50183" name="object 7">
            <a:extLst>
              <a:ext uri="{FF2B5EF4-FFF2-40B4-BE49-F238E27FC236}">
                <a16:creationId xmlns:a16="http://schemas.microsoft.com/office/drawing/2014/main" id="{31B33894-314C-15DE-B157-F985369A80C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2767013"/>
            <a:ext cx="84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hosted.</a:t>
            </a:r>
          </a:p>
        </p:txBody>
      </p:sp>
      <p:sp>
        <p:nvSpPr>
          <p:cNvPr id="50184" name="object 8">
            <a:extLst>
              <a:ext uri="{FF2B5EF4-FFF2-40B4-BE49-F238E27FC236}">
                <a16:creationId xmlns:a16="http://schemas.microsoft.com/office/drawing/2014/main" id="{0B61DDD7-F8E8-D69B-C1FE-3476D2AF41C2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219450"/>
            <a:ext cx="7388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Class B networks have their first bit set to 1 and the second bit set</a:t>
            </a:r>
          </a:p>
        </p:txBody>
      </p:sp>
      <p:sp>
        <p:nvSpPr>
          <p:cNvPr id="50185" name="object 9">
            <a:extLst>
              <a:ext uri="{FF2B5EF4-FFF2-40B4-BE49-F238E27FC236}">
                <a16:creationId xmlns:a16="http://schemas.microsoft.com/office/drawing/2014/main" id="{CF925AC5-F62F-BE3C-24A8-1BB6B05C073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92300" y="3595688"/>
            <a:ext cx="579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0.</a:t>
            </a:r>
          </a:p>
        </p:txBody>
      </p:sp>
      <p:sp>
        <p:nvSpPr>
          <p:cNvPr id="50186" name="object 10">
            <a:extLst>
              <a:ext uri="{FF2B5EF4-FFF2-40B4-BE49-F238E27FC236}">
                <a16:creationId xmlns:a16="http://schemas.microsoft.com/office/drawing/2014/main" id="{918D7054-4425-2C7B-764C-E16A4830DD7E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049713"/>
            <a:ext cx="738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dotted decimal notation, that makes 128.0.0.0 to 191.255.0.0 as</a:t>
            </a:r>
          </a:p>
        </p:txBody>
      </p:sp>
      <p:sp>
        <p:nvSpPr>
          <p:cNvPr id="50187" name="object 11">
            <a:extLst>
              <a:ext uri="{FF2B5EF4-FFF2-40B4-BE49-F238E27FC236}">
                <a16:creationId xmlns:a16="http://schemas.microsoft.com/office/drawing/2014/main" id="{AD9FF53C-DCE9-6852-4ED9-60BDE53316D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92300" y="4425950"/>
            <a:ext cx="1897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 networks.</a:t>
            </a:r>
          </a:p>
        </p:txBody>
      </p:sp>
      <p:sp>
        <p:nvSpPr>
          <p:cNvPr id="50188" name="object 12">
            <a:extLst>
              <a:ext uri="{FF2B5EF4-FFF2-40B4-BE49-F238E27FC236}">
                <a16:creationId xmlns:a16="http://schemas.microsoft.com/office/drawing/2014/main" id="{ADFD5911-A7B3-7D00-4D2B-2F537E8A7702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09725" y="4878388"/>
            <a:ext cx="4730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462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88"/>
              </a:lnSpc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16,384 possible Class B networks.</a:t>
            </a:r>
          </a:p>
          <a:p>
            <a:pPr eaLnBrk="1" hangingPunct="1">
              <a:lnSpc>
                <a:spcPts val="2088"/>
              </a:lnSpc>
              <a:spcBef>
                <a:spcPts val="1463"/>
              </a:spcBef>
            </a:pPr>
            <a:r>
              <a:rPr lang="ru-RU" altLang="en-US" sz="1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9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for a Class B IP address:</a:t>
            </a:r>
          </a:p>
          <a:p>
            <a:pPr eaLnBrk="1" hangingPunct="1">
              <a:lnSpc>
                <a:spcPts val="2088"/>
              </a:lnSpc>
              <a:spcBef>
                <a:spcPts val="1413"/>
              </a:spcBef>
            </a:pPr>
            <a:r>
              <a:rPr lang="ru-RU" altLang="en-US" sz="19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135.168.24.14</a:t>
            </a:r>
          </a:p>
        </p:txBody>
      </p:sp>
      <p:sp>
        <p:nvSpPr>
          <p:cNvPr id="50189" name="object 14">
            <a:extLst>
              <a:ext uri="{FF2B5EF4-FFF2-40B4-BE49-F238E27FC236}">
                <a16:creationId xmlns:a16="http://schemas.microsoft.com/office/drawing/2014/main" id="{5B56D04D-F0E9-B5B7-CBDD-2CC4F99810E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49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1">
            <a:extLst>
              <a:ext uri="{FF2B5EF4-FFF2-40B4-BE49-F238E27FC236}">
                <a16:creationId xmlns:a16="http://schemas.microsoft.com/office/drawing/2014/main" id="{BF004972-5DAA-360B-4966-8F60ED9FBB0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D79FD118-4B46-CF83-9E50-1EB073E6335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C</a:t>
            </a:r>
          </a:p>
        </p:txBody>
      </p:sp>
      <p:sp>
        <p:nvSpPr>
          <p:cNvPr id="51204" name="object 4">
            <a:extLst>
              <a:ext uri="{FF2B5EF4-FFF2-40B4-BE49-F238E27FC236}">
                <a16:creationId xmlns:a16="http://schemas.microsoft.com/office/drawing/2014/main" id="{7C65B01E-38EF-E5CE-8585-7111A47BB40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87500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addresses were designed for small organizations with a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880EF64-1310-FE84-0647-145DBF333C6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12950"/>
            <a:ext cx="44148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small number</a:t>
            </a:r>
            <a:r>
              <a:rPr sz="20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attached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hosts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51206" name="object 6">
            <a:extLst>
              <a:ext uri="{FF2B5EF4-FFF2-40B4-BE49-F238E27FC236}">
                <a16:creationId xmlns:a16="http://schemas.microsoft.com/office/drawing/2014/main" id="{90EDEB0F-567D-05A1-B778-48C9DEDD736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517775"/>
            <a:ext cx="6524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3 bytes for class type and netid and 1 byte for hostid.</a:t>
            </a:r>
          </a:p>
        </p:txBody>
      </p:sp>
      <p:sp>
        <p:nvSpPr>
          <p:cNvPr id="51207" name="object 7">
            <a:extLst>
              <a:ext uri="{FF2B5EF4-FFF2-40B4-BE49-F238E27FC236}">
                <a16:creationId xmlns:a16="http://schemas.microsoft.com/office/drawing/2014/main" id="{7AB96703-00CC-1BC8-C661-BC312AB196C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019425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Class C network, the first two bits are set to 1, and the third bit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CA36041-35D2-61BE-1241-2F2E79AC6FE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446463"/>
            <a:ext cx="1181100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21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is set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 0.</a:t>
            </a:r>
          </a:p>
        </p:txBody>
      </p:sp>
      <p:sp>
        <p:nvSpPr>
          <p:cNvPr id="51209" name="object 9">
            <a:extLst>
              <a:ext uri="{FF2B5EF4-FFF2-40B4-BE49-F238E27FC236}">
                <a16:creationId xmlns:a16="http://schemas.microsoft.com/office/drawing/2014/main" id="{4DD07608-DFD4-1776-20FE-9A639E45155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949700"/>
            <a:ext cx="7386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makes the first 24 bits of the address the network address and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EA7D988-1FFF-1D77-5FB3-11B55123552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376738"/>
            <a:ext cx="3578225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 remainder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as the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host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address.</a:t>
            </a:r>
          </a:p>
        </p:txBody>
      </p:sp>
      <p:sp>
        <p:nvSpPr>
          <p:cNvPr id="51211" name="object 11">
            <a:extLst>
              <a:ext uri="{FF2B5EF4-FFF2-40B4-BE49-F238E27FC236}">
                <a16:creationId xmlns:a16="http://schemas.microsoft.com/office/drawing/2014/main" id="{6127E8A0-4A4E-AA7D-C592-061AECAD3B5A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4879975"/>
            <a:ext cx="7388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C network addresses range from 192.0.0.0 to 223.255.255.0.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37ED17C-6CE2-21CC-A79A-60EFC8F4BCF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2300" y="5307013"/>
            <a:ext cx="5418138" cy="3206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19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There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are over</a:t>
            </a:r>
            <a:r>
              <a:rPr sz="2000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2</a:t>
            </a:r>
            <a:r>
              <a:rPr sz="20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million possible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Class C networks.</a:t>
            </a:r>
          </a:p>
        </p:txBody>
      </p:sp>
      <p:sp>
        <p:nvSpPr>
          <p:cNvPr id="51213" name="object 13">
            <a:extLst>
              <a:ext uri="{FF2B5EF4-FFF2-40B4-BE49-F238E27FC236}">
                <a16:creationId xmlns:a16="http://schemas.microsoft.com/office/drawing/2014/main" id="{5415EDA3-3A7B-5B75-4525-86C28954B1C8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92625" y="5810250"/>
            <a:ext cx="16160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192.168.178.1</a:t>
            </a:r>
          </a:p>
        </p:txBody>
      </p:sp>
      <p:sp>
        <p:nvSpPr>
          <p:cNvPr id="51214" name="object 15">
            <a:extLst>
              <a:ext uri="{FF2B5EF4-FFF2-40B4-BE49-F238E27FC236}">
                <a16:creationId xmlns:a16="http://schemas.microsoft.com/office/drawing/2014/main" id="{A83D66FA-C996-F9F4-CC7F-8BCFBBD566F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50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1">
            <a:extLst>
              <a:ext uri="{FF2B5EF4-FFF2-40B4-BE49-F238E27FC236}">
                <a16:creationId xmlns:a16="http://schemas.microsoft.com/office/drawing/2014/main" id="{AFFBA920-ACE4-9112-22C5-F44B61AB54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7" name="object 3">
            <a:extLst>
              <a:ext uri="{FF2B5EF4-FFF2-40B4-BE49-F238E27FC236}">
                <a16:creationId xmlns:a16="http://schemas.microsoft.com/office/drawing/2014/main" id="{1632F6EE-E118-8B39-9E08-8248792F781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621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D</a:t>
            </a:r>
          </a:p>
        </p:txBody>
      </p:sp>
      <p:sp>
        <p:nvSpPr>
          <p:cNvPr id="52228" name="object 4">
            <a:extLst>
              <a:ext uri="{FF2B5EF4-FFF2-40B4-BE49-F238E27FC236}">
                <a16:creationId xmlns:a16="http://schemas.microsoft.com/office/drawing/2014/main" id="{910B0D7E-2173-5F97-7441-9E547A5AEE2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596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used for multicasting applications.</a:t>
            </a:r>
          </a:p>
        </p:txBody>
      </p:sp>
      <p:sp>
        <p:nvSpPr>
          <p:cNvPr id="52229" name="object 5">
            <a:extLst>
              <a:ext uri="{FF2B5EF4-FFF2-40B4-BE49-F238E27FC236}">
                <a16:creationId xmlns:a16="http://schemas.microsoft.com/office/drawing/2014/main" id="{2BBE2CB8-25D3-77F7-B800-8B209AA7AC1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957388"/>
            <a:ext cx="73882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have their first three bits set to “1”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their fourth bit set to “0”.</a:t>
            </a:r>
          </a:p>
        </p:txBody>
      </p:sp>
      <p:sp>
        <p:nvSpPr>
          <p:cNvPr id="52230" name="object 6">
            <a:extLst>
              <a:ext uri="{FF2B5EF4-FFF2-40B4-BE49-F238E27FC236}">
                <a16:creationId xmlns:a16="http://schemas.microsoft.com/office/drawing/2014/main" id="{EA61FB8C-5F78-BAB3-D5A0-123045FA0F9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767013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 addresses are 32-bit network addresses,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that all the values within the range of 224.0.0.0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239.255.255.255 are used to uniquely identify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multicast groups.</a:t>
            </a:r>
          </a:p>
        </p:txBody>
      </p:sp>
      <p:sp>
        <p:nvSpPr>
          <p:cNvPr id="52231" name="object 7">
            <a:extLst>
              <a:ext uri="{FF2B5EF4-FFF2-40B4-BE49-F238E27FC236}">
                <a16:creationId xmlns:a16="http://schemas.microsoft.com/office/drawing/2014/main" id="{6CAD8112-D84A-29D7-923D-90CF64F3860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305300"/>
            <a:ext cx="7388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host addresses within the Class D address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space, since all the hosts within a group share the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group’s IP address for receiver purposes.</a:t>
            </a:r>
          </a:p>
        </p:txBody>
      </p:sp>
      <p:sp>
        <p:nvSpPr>
          <p:cNvPr id="52232" name="object 8">
            <a:extLst>
              <a:ext uri="{FF2B5EF4-FFF2-40B4-BE49-F238E27FC236}">
                <a16:creationId xmlns:a16="http://schemas.microsoft.com/office/drawing/2014/main" id="{2BFCF8E0-51C9-7C53-38E0-ACE6ED57AC7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25950" y="5480050"/>
            <a:ext cx="17526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227.16.6.176</a:t>
            </a:r>
          </a:p>
        </p:txBody>
      </p:sp>
      <p:sp>
        <p:nvSpPr>
          <p:cNvPr id="52233" name="object 10">
            <a:extLst>
              <a:ext uri="{FF2B5EF4-FFF2-40B4-BE49-F238E27FC236}">
                <a16:creationId xmlns:a16="http://schemas.microsoft.com/office/drawing/2014/main" id="{A24F5DFC-ED47-AECA-3297-5A44353AB34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51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1">
            <a:extLst>
              <a:ext uri="{FF2B5EF4-FFF2-40B4-BE49-F238E27FC236}">
                <a16:creationId xmlns:a16="http://schemas.microsoft.com/office/drawing/2014/main" id="{FAE08CB1-07BF-0AF9-3615-1695775676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891DBC-F39D-3549-B594-933B77F9D9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15900"/>
            <a:ext cx="61880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Functions of</a:t>
            </a:r>
            <a:r>
              <a:rPr sz="39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7172" name="object 4">
            <a:extLst>
              <a:ext uri="{FF2B5EF4-FFF2-40B4-BE49-F238E27FC236}">
                <a16:creationId xmlns:a16="http://schemas.microsoft.com/office/drawing/2014/main" id="{C7DE98B3-1B43-C0BE-1FFB-009214B2EF2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4140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Internetworking: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role of the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that it provides the logical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different types of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635135B9-3D55-1770-27B0-525D0FCC34E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87750"/>
            <a:ext cx="7386638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88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Fragmentation: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fragmentation is a process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the packets into the smallest</a:t>
            </a:r>
          </a:p>
          <a:p>
            <a:pPr eaLnBrk="1" hangingPunct="1">
              <a:lnSpc>
                <a:spcPts val="2988"/>
              </a:lnSpc>
              <a:spcBef>
                <a:spcPts val="1813"/>
              </a:spcBef>
            </a:pPr>
            <a:r>
              <a:rPr lang="ru-RU" altLang="en-US" sz="27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data units </a:t>
            </a: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travel through different</a:t>
            </a:r>
          </a:p>
          <a:p>
            <a:pPr eaLnBrk="1" hangingPunct="1">
              <a:lnSpc>
                <a:spcPts val="2988"/>
              </a:lnSpc>
              <a:spcBef>
                <a:spcPts val="1863"/>
              </a:spcBef>
            </a:pPr>
            <a:r>
              <a:rPr lang="ru-RU" altLang="en-US"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1">
            <a:extLst>
              <a:ext uri="{FF2B5EF4-FFF2-40B4-BE49-F238E27FC236}">
                <a16:creationId xmlns:a16="http://schemas.microsoft.com/office/drawing/2014/main" id="{6D6FAE06-09A9-65DF-F8BF-126290F8837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886B2898-BF2B-72B3-8870-E773BC7B455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03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Class E</a:t>
            </a:r>
          </a:p>
        </p:txBody>
      </p:sp>
      <p:sp>
        <p:nvSpPr>
          <p:cNvPr id="53252" name="object 4">
            <a:extLst>
              <a:ext uri="{FF2B5EF4-FFF2-40B4-BE49-F238E27FC236}">
                <a16:creationId xmlns:a16="http://schemas.microsoft.com/office/drawing/2014/main" id="{A0EE4B3D-755D-1243-A550-B424B319B51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addresses are reserved for future use, in which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9EA21EE-ED3E-134E-5D45-4E40561A5A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39624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beginning</a:t>
            </a:r>
            <a:r>
              <a:rPr sz="24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with</a:t>
            </a:r>
            <a:r>
              <a:rPr sz="24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spc="-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1111.</a:t>
            </a:r>
          </a:p>
        </p:txBody>
      </p:sp>
      <p:sp>
        <p:nvSpPr>
          <p:cNvPr id="53254" name="object 6">
            <a:extLst>
              <a:ext uri="{FF2B5EF4-FFF2-40B4-BE49-F238E27FC236}">
                <a16:creationId xmlns:a16="http://schemas.microsoft.com/office/drawing/2014/main" id="{71D4F0BB-5B9B-0EEF-2DD7-97EE18D2782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8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 networks are defined by having the first four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D05A01E-2802-40C5-A665-928852D3C8C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690813"/>
            <a:ext cx="329247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 address bits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1.</a:t>
            </a:r>
          </a:p>
        </p:txBody>
      </p:sp>
      <p:sp>
        <p:nvSpPr>
          <p:cNvPr id="53256" name="object 8">
            <a:extLst>
              <a:ext uri="{FF2B5EF4-FFF2-40B4-BE49-F238E27FC236}">
                <a16:creationId xmlns:a16="http://schemas.microsoft.com/office/drawing/2014/main" id="{528E1CFF-0A92-5A63-D62B-1F29F450DD5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132138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encompasses addresses from 240.0.0.0 to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255.255.255.255. While this class is reserved, its usage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never defined.</a:t>
            </a:r>
          </a:p>
        </p:txBody>
      </p:sp>
      <p:sp>
        <p:nvSpPr>
          <p:cNvPr id="53257" name="object 9">
            <a:extLst>
              <a:ext uri="{FF2B5EF4-FFF2-40B4-BE49-F238E27FC236}">
                <a16:creationId xmlns:a16="http://schemas.microsoft.com/office/drawing/2014/main" id="{B462ABAA-F196-DE48-6907-7559AB01CAB0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66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most network implementations discard these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E95A8D9-8C6D-1FC8-CDB0-0E4237F95C5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92300" y="4672013"/>
            <a:ext cx="41878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illegal</a:t>
            </a:r>
            <a:r>
              <a:rPr sz="24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or undefined.</a:t>
            </a:r>
          </a:p>
        </p:txBody>
      </p:sp>
      <p:sp>
        <p:nvSpPr>
          <p:cNvPr id="53259" name="object 11">
            <a:extLst>
              <a:ext uri="{FF2B5EF4-FFF2-40B4-BE49-F238E27FC236}">
                <a16:creationId xmlns:a16="http://schemas.microsoft.com/office/drawing/2014/main" id="{6B1F828C-955B-038D-8E8B-8E73A0BDB8C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49750" y="5113338"/>
            <a:ext cx="190658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243.164.89.28</a:t>
            </a:r>
          </a:p>
        </p:txBody>
      </p:sp>
      <p:sp>
        <p:nvSpPr>
          <p:cNvPr id="53260" name="object 13">
            <a:extLst>
              <a:ext uri="{FF2B5EF4-FFF2-40B4-BE49-F238E27FC236}">
                <a16:creationId xmlns:a16="http://schemas.microsoft.com/office/drawing/2014/main" id="{E38767C3-7DC6-AB5D-98A2-C13F99FDF90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52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1">
            <a:extLst>
              <a:ext uri="{FF2B5EF4-FFF2-40B4-BE49-F238E27FC236}">
                <a16:creationId xmlns:a16="http://schemas.microsoft.com/office/drawing/2014/main" id="{6178565C-0B72-7921-D1EB-BE90DA1AFA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AE0302-07E1-95BE-EFC8-43229F6FB90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4276" name="object 5">
            <a:extLst>
              <a:ext uri="{FF2B5EF4-FFF2-40B4-BE49-F238E27FC236}">
                <a16:creationId xmlns:a16="http://schemas.microsoft.com/office/drawing/2014/main" id="{C08CD67C-1826-7A51-5300-D3290E2D70B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53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1">
            <a:extLst>
              <a:ext uri="{FF2B5EF4-FFF2-40B4-BE49-F238E27FC236}">
                <a16:creationId xmlns:a16="http://schemas.microsoft.com/office/drawing/2014/main" id="{4884BD8E-21B3-80AB-7454-BD6B7E20760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C21ED2-C718-B399-E440-4C537765F4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5300" name="object 5">
            <a:extLst>
              <a:ext uri="{FF2B5EF4-FFF2-40B4-BE49-F238E27FC236}">
                <a16:creationId xmlns:a16="http://schemas.microsoft.com/office/drawing/2014/main" id="{0DAB97AD-CD2F-9F47-B97F-E428BFB16F5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54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bject 1">
            <a:extLst>
              <a:ext uri="{FF2B5EF4-FFF2-40B4-BE49-F238E27FC236}">
                <a16:creationId xmlns:a16="http://schemas.microsoft.com/office/drawing/2014/main" id="{20345FBD-92DC-F2BA-88EA-7497F64A73C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43CBDF4-BDA3-81AF-8D04-BBC587A1FD7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4086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4300" b="1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56324" name="object 5">
            <a:extLst>
              <a:ext uri="{FF2B5EF4-FFF2-40B4-BE49-F238E27FC236}">
                <a16:creationId xmlns:a16="http://schemas.microsoft.com/office/drawing/2014/main" id="{83A03CFD-94B2-2658-EDAA-793499AA809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55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1">
            <a:extLst>
              <a:ext uri="{FF2B5EF4-FFF2-40B4-BE49-F238E27FC236}">
                <a16:creationId xmlns:a16="http://schemas.microsoft.com/office/drawing/2014/main" id="{5EDA459D-1766-0606-B657-66114FDF4A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47" name="object 4">
            <a:extLst>
              <a:ext uri="{FF2B5EF4-FFF2-40B4-BE49-F238E27FC236}">
                <a16:creationId xmlns:a16="http://schemas.microsoft.com/office/drawing/2014/main" id="{E9EF279F-FD50-ACB4-0161-6014DBB4553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56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bject 1">
            <a:extLst>
              <a:ext uri="{FF2B5EF4-FFF2-40B4-BE49-F238E27FC236}">
                <a16:creationId xmlns:a16="http://schemas.microsoft.com/office/drawing/2014/main" id="{C39B16BD-A433-89C8-8BAB-0DF96DFBA67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1" name="object 4">
            <a:extLst>
              <a:ext uri="{FF2B5EF4-FFF2-40B4-BE49-F238E27FC236}">
                <a16:creationId xmlns:a16="http://schemas.microsoft.com/office/drawing/2014/main" id="{45B16AAF-D5CA-04EB-1962-F107C4D07B6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57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1">
            <a:extLst>
              <a:ext uri="{FF2B5EF4-FFF2-40B4-BE49-F238E27FC236}">
                <a16:creationId xmlns:a16="http://schemas.microsoft.com/office/drawing/2014/main" id="{C65F1A9E-50EC-4239-4E4A-C359C2F91D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688453-34D2-D663-8ED7-231AFFE5F5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09713" y="735013"/>
            <a:ext cx="7054850" cy="565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Change</a:t>
            </a:r>
            <a:r>
              <a:rPr b="1" i="1" spc="39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the</a:t>
            </a:r>
            <a:r>
              <a:rPr b="1" i="1" spc="3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following</a:t>
            </a:r>
            <a:r>
              <a:rPr b="1" i="1" spc="3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IPv4</a:t>
            </a:r>
            <a:r>
              <a:rPr b="1" i="1" spc="38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addresses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from</a:t>
            </a:r>
            <a:r>
              <a:rPr b="1" i="1" spc="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binary</a:t>
            </a:r>
            <a:r>
              <a:rPr b="1" i="1" spc="39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</a:t>
            </a:r>
            <a:r>
              <a:rPr b="1" i="1" spc="38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to</a:t>
            </a:r>
            <a:r>
              <a:rPr b="1" i="1" spc="3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dotted-</a:t>
            </a:r>
          </a:p>
          <a:p>
            <a:pPr eaLnBrk="0" fontAlgn="auto" hangingPunct="0">
              <a:lnSpc>
                <a:spcPts val="1993"/>
              </a:lnSpc>
              <a:spcBef>
                <a:spcPts val="16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notation.</a:t>
            </a:r>
          </a:p>
        </p:txBody>
      </p:sp>
      <p:sp>
        <p:nvSpPr>
          <p:cNvPr id="59396" name="object 4">
            <a:extLst>
              <a:ext uri="{FF2B5EF4-FFF2-40B4-BE49-F238E27FC236}">
                <a16:creationId xmlns:a16="http://schemas.microsoft.com/office/drawing/2014/main" id="{4522F283-132F-61F3-DA2B-FAC7AC4666F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6075" y="3324225"/>
            <a:ext cx="9525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988"/>
              </a:lnSpc>
            </a:pPr>
            <a:r>
              <a:rPr lang="ru-RU" altLang="en-US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CF84E67-9886-D297-E46B-E3B9BDE7730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16075" y="3735388"/>
            <a:ext cx="6911975" cy="70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1993"/>
              </a:lnSpc>
              <a:buSzTx/>
              <a:buFontTx/>
              <a:buNone/>
              <a:defRPr/>
            </a:pPr>
            <a:r>
              <a:rPr b="1" i="1" spc="-1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We</a:t>
            </a:r>
            <a:r>
              <a:rPr b="1" i="1" spc="15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replace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each</a:t>
            </a:r>
            <a:r>
              <a:rPr b="1" i="1" spc="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group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8</a:t>
            </a:r>
            <a:r>
              <a:rPr b="1" i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bits with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b="1" i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equivalent</a:t>
            </a:r>
            <a:r>
              <a:rPr b="1" i="1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decimal</a:t>
            </a:r>
            <a:r>
              <a:rPr b="1" i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number</a:t>
            </a:r>
            <a:r>
              <a:rPr b="1" i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(see</a:t>
            </a:r>
          </a:p>
          <a:p>
            <a:pPr eaLnBrk="0" fontAlgn="auto" hangingPunct="0">
              <a:lnSpc>
                <a:spcPts val="1993"/>
              </a:lnSpc>
              <a:spcBef>
                <a:spcPts val="1246"/>
              </a:spcBef>
              <a:buSzTx/>
              <a:buFontTx/>
              <a:buNone/>
              <a:defRPr/>
            </a:pP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Appendix B) and add dots for</a:t>
            </a:r>
            <a:r>
              <a:rPr b="1" i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separation.</a:t>
            </a:r>
          </a:p>
        </p:txBody>
      </p:sp>
      <p:sp>
        <p:nvSpPr>
          <p:cNvPr id="59398" name="object 7">
            <a:extLst>
              <a:ext uri="{FF2B5EF4-FFF2-40B4-BE49-F238E27FC236}">
                <a16:creationId xmlns:a16="http://schemas.microsoft.com/office/drawing/2014/main" id="{BDF0B3E8-9117-F3D9-63F4-8BF987EBD5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58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1">
            <a:extLst>
              <a:ext uri="{FF2B5EF4-FFF2-40B4-BE49-F238E27FC236}">
                <a16:creationId xmlns:a16="http://schemas.microsoft.com/office/drawing/2014/main" id="{42E155AF-E844-2F90-F39E-3161B749043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0419" name="object 4">
            <a:extLst>
              <a:ext uri="{FF2B5EF4-FFF2-40B4-BE49-F238E27FC236}">
                <a16:creationId xmlns:a16="http://schemas.microsoft.com/office/drawing/2014/main" id="{232CEA6B-B133-659D-7A57-9E7E3E47F04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59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1">
            <a:extLst>
              <a:ext uri="{FF2B5EF4-FFF2-40B4-BE49-F238E27FC236}">
                <a16:creationId xmlns:a16="http://schemas.microsoft.com/office/drawing/2014/main" id="{26457ECB-73CA-94D1-32FC-C01F1FEFCBC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3" name="object 4">
            <a:extLst>
              <a:ext uri="{FF2B5EF4-FFF2-40B4-BE49-F238E27FC236}">
                <a16:creationId xmlns:a16="http://schemas.microsoft.com/office/drawing/2014/main" id="{6732C920-FF87-0BFB-2A1B-7980015FEEA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60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object 1">
            <a:extLst>
              <a:ext uri="{FF2B5EF4-FFF2-40B4-BE49-F238E27FC236}">
                <a16:creationId xmlns:a16="http://schemas.microsoft.com/office/drawing/2014/main" id="{59EDF911-4F55-0435-4BDF-5742038656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67" name="object 4">
            <a:extLst>
              <a:ext uri="{FF2B5EF4-FFF2-40B4-BE49-F238E27FC236}">
                <a16:creationId xmlns:a16="http://schemas.microsoft.com/office/drawing/2014/main" id="{4AF209FB-6529-A291-7FF6-3787AFCA739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61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1">
            <a:extLst>
              <a:ext uri="{FF2B5EF4-FFF2-40B4-BE49-F238E27FC236}">
                <a16:creationId xmlns:a16="http://schemas.microsoft.com/office/drawing/2014/main" id="{770AEA31-042C-3FA3-B0D6-FE02DDDA44F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6F406028-1894-A4C1-DFC6-F92FBB6F9C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92100"/>
            <a:ext cx="21082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>
                <a:solidFill>
                  <a:srgbClr val="572314"/>
                </a:solidFill>
                <a:latin typeface="Arial" panose="020B0604020202020204" pitchFamily="34" charset="0"/>
              </a:rPr>
              <a:t>Features</a:t>
            </a:r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81E4BB42-0151-9CB8-E56C-BE6279E784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012825"/>
            <a:ext cx="738346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responsibility of Network layer is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data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from the source to the destination without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or using it.</a:t>
            </a:r>
          </a:p>
        </p:txBody>
      </p:sp>
      <p:sp>
        <p:nvSpPr>
          <p:cNvPr id="8197" name="object 5">
            <a:extLst>
              <a:ext uri="{FF2B5EF4-FFF2-40B4-BE49-F238E27FC236}">
                <a16:creationId xmlns:a16="http://schemas.microsoft.com/office/drawing/2014/main" id="{96E455F6-7A85-364F-1D12-6C23886FEDA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598738"/>
            <a:ext cx="73850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packets are too large for delivery, they are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fragmented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broken down into smaller packets.</a:t>
            </a:r>
          </a:p>
        </p:txBody>
      </p:sp>
      <p:sp>
        <p:nvSpPr>
          <p:cNvPr id="8198" name="object 6">
            <a:extLst>
              <a:ext uri="{FF2B5EF4-FFF2-40B4-BE49-F238E27FC236}">
                <a16:creationId xmlns:a16="http://schemas.microsoft.com/office/drawing/2014/main" id="{B1DA1040-6294-0786-C5B5-425B7A9B8E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681413"/>
            <a:ext cx="7385050" cy="133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 dirty="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700" dirty="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It </a:t>
            </a:r>
            <a:r>
              <a:rPr lang="ru-RU" alt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decides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route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be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taken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by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packets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err="1">
                <a:solidFill>
                  <a:srgbClr val="000000"/>
                </a:solidFill>
                <a:latin typeface="Times New Roman"/>
                <a:cs typeface="Times New Roman"/>
              </a:rPr>
              <a:t>travel</a:t>
            </a:r>
            <a:endParaRPr lang="ru-RU" altLang="en-US" sz="22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from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source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destination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among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multiple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roots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available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a </a:t>
            </a:r>
            <a:r>
              <a:rPr lang="ru-RU" altLang="en-US" sz="22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  <a:r>
              <a:rPr lang="ru-RU" altLang="en-US"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also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called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routing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).</a:t>
            </a:r>
          </a:p>
        </p:txBody>
      </p:sp>
      <p:sp>
        <p:nvSpPr>
          <p:cNvPr id="8199" name="object 7">
            <a:extLst>
              <a:ext uri="{FF2B5EF4-FFF2-40B4-BE49-F238E27FC236}">
                <a16:creationId xmlns:a16="http://schemas.microsoft.com/office/drawing/2014/main" id="{2C3A1FDE-FD9F-83BE-5ED8-61E1229222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52673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u-RU" alt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destination addresses are added to the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73AB213-8AD5-B021-FFB8-2C53153CF34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5768975"/>
            <a:ext cx="464502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data</a:t>
            </a:r>
            <a:r>
              <a:rPr sz="22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packets inside the</a:t>
            </a:r>
            <a:r>
              <a:rPr sz="2200" b="1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</a:t>
            </a:r>
            <a:r>
              <a:rPr sz="22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layer.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F507D1-7B0E-F056-F9B1-0CE171FFC2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7475" y="-42863"/>
            <a:ext cx="588645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Disadvantages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3900" spc="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Classful</a:t>
            </a:r>
          </a:p>
          <a:p>
            <a:pPr eaLnBrk="0" fontAlgn="auto" hangingPunct="0">
              <a:lnSpc>
                <a:spcPts val="4359"/>
              </a:lnSpc>
              <a:spcBef>
                <a:spcPts val="270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63491" name="object 2">
            <a:extLst>
              <a:ext uri="{FF2B5EF4-FFF2-40B4-BE49-F238E27FC236}">
                <a16:creationId xmlns:a16="http://schemas.microsoft.com/office/drawing/2014/main" id="{9DF6A393-3A33-3346-A7BD-1C9F0473FC3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492" name="object 4">
            <a:extLst>
              <a:ext uri="{FF2B5EF4-FFF2-40B4-BE49-F238E27FC236}">
                <a16:creationId xmlns:a16="http://schemas.microsoft.com/office/drawing/2014/main" id="{F07FBE98-0E1D-B388-2E81-303260A09DF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41413"/>
            <a:ext cx="734853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If we consider class A, the number of addresses in each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block is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more than enough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almost any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757084-7B42-14A6-C600-64A3BBF4C5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45443" y="1447800"/>
            <a:ext cx="6535738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organization. So, it results in wastage</a:t>
            </a:r>
            <a:r>
              <a:rPr sz="22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addresses.</a:t>
            </a:r>
          </a:p>
        </p:txBody>
      </p:sp>
      <p:sp>
        <p:nvSpPr>
          <p:cNvPr id="63494" name="object 6">
            <a:extLst>
              <a:ext uri="{FF2B5EF4-FFF2-40B4-BE49-F238E27FC236}">
                <a16:creationId xmlns:a16="http://schemas.microsoft.com/office/drawing/2014/main" id="{00E3F653-2081-C6AA-6A0C-DE6B08B1E28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020888"/>
            <a:ext cx="7361238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Same is the case with class B, probably an organization</a:t>
            </a:r>
          </a:p>
          <a:p>
            <a:pPr eaLnBrk="1" hangingPunct="1">
              <a:lnSpc>
                <a:spcPts val="2113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receiving block from class B would not require that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much of addresses. So, it also results in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wastage of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 block in class C may be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too small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fulfil the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addresses requirement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of an organization.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Each address in class D defines a group of hosts. Hosts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need to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address. So, the addresses are</a:t>
            </a:r>
          </a:p>
          <a:p>
            <a:pPr eaLnBrk="1" hangingPunct="1">
              <a:lnSpc>
                <a:spcPts val="2100"/>
              </a:lnSpc>
              <a:spcBef>
                <a:spcPts val="50"/>
              </a:spcBef>
            </a:pP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wasted here too.</a:t>
            </a:r>
          </a:p>
          <a:p>
            <a:pPr eaLnBrk="1" hangingPunct="1">
              <a:lnSpc>
                <a:spcPts val="2450"/>
              </a:lnSpc>
              <a:spcBef>
                <a:spcPts val="200"/>
              </a:spcBef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Addresses of class 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reserved for the future</a:t>
            </a:r>
          </a:p>
          <a:p>
            <a:pPr eaLnBrk="1" hangingPunct="1">
              <a:lnSpc>
                <a:spcPts val="2100"/>
              </a:lnSpc>
            </a:pP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purpose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which is also wastage of addresses.</a:t>
            </a:r>
          </a:p>
        </p:txBody>
      </p:sp>
      <p:sp>
        <p:nvSpPr>
          <p:cNvPr id="63495" name="object 7">
            <a:extLst>
              <a:ext uri="{FF2B5EF4-FFF2-40B4-BE49-F238E27FC236}">
                <a16:creationId xmlns:a16="http://schemas.microsoft.com/office/drawing/2014/main" id="{75BEFE1E-11C6-D767-9BB6-8ED7FAF6107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51275" y="4932363"/>
            <a:ext cx="47577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50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Arial" panose="020B0604020202020204" pitchFamily="34" charset="0"/>
              </a:rPr>
              <a:t>The main issue here is; we are </a:t>
            </a:r>
            <a:r>
              <a:rPr lang="ru-RU" altLang="en-US" sz="2200" b="1">
                <a:solidFill>
                  <a:srgbClr val="000000"/>
                </a:solidFill>
                <a:latin typeface="Arial" panose="020B0604020202020204" pitchFamily="34" charset="0"/>
              </a:rPr>
              <a:t>not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31ADEB9-592C-CC06-0840-7E4B1CD592B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63725" y="5876925"/>
            <a:ext cx="7024688" cy="1154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assigning</a:t>
            </a:r>
            <a:r>
              <a:rPr sz="2200" b="1" spc="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 according to</a:t>
            </a:r>
            <a:r>
              <a:rPr sz="2200" spc="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user requirements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.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sz="2200" spc="3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directly assign a</a:t>
            </a:r>
            <a:r>
              <a:rPr sz="2200" spc="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block</a:t>
            </a:r>
            <a:r>
              <a:rPr sz="2200" b="1" spc="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fixed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sz="2200" b="1" spc="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 has</a:t>
            </a:r>
          </a:p>
          <a:p>
            <a:pPr eaLnBrk="0" fontAlgn="auto" hangingPunct="0">
              <a:lnSpc>
                <a:spcPts val="2112"/>
              </a:lnSpc>
              <a:buSzTx/>
              <a:buFontTx/>
              <a:buNone/>
              <a:defRPr/>
            </a:pP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fixed</a:t>
            </a:r>
            <a:r>
              <a:rPr sz="2200" b="1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number</a:t>
            </a:r>
            <a:r>
              <a:rPr sz="2200" b="1" spc="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200" b="1" spc="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  <a:r>
              <a:rPr sz="2200" b="1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which</a:t>
            </a:r>
            <a:r>
              <a:rPr sz="22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leads to wastage</a:t>
            </a:r>
          </a:p>
          <a:p>
            <a:pPr eaLnBrk="0" fontAlgn="auto" hangingPunct="0">
              <a:lnSpc>
                <a:spcPts val="2111"/>
              </a:lnSpc>
              <a:buSzTx/>
              <a:buFontTx/>
              <a:buNone/>
              <a:defRPr/>
            </a:pPr>
            <a:r>
              <a:rPr sz="2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address.</a:t>
            </a:r>
          </a:p>
        </p:txBody>
      </p:sp>
      <p:sp>
        <p:nvSpPr>
          <p:cNvPr id="63497" name="object 10">
            <a:extLst>
              <a:ext uri="{FF2B5EF4-FFF2-40B4-BE49-F238E27FC236}">
                <a16:creationId xmlns:a16="http://schemas.microsoft.com/office/drawing/2014/main" id="{DD632EC1-42E1-B9CA-0A92-910CDE21ACC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62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object 1">
            <a:extLst>
              <a:ext uri="{FF2B5EF4-FFF2-40B4-BE49-F238E27FC236}">
                <a16:creationId xmlns:a16="http://schemas.microsoft.com/office/drawing/2014/main" id="{95169EB3-2700-F341-EEDB-96CC9DC6B5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15" name="object 3">
            <a:extLst>
              <a:ext uri="{FF2B5EF4-FFF2-40B4-BE49-F238E27FC236}">
                <a16:creationId xmlns:a16="http://schemas.microsoft.com/office/drawing/2014/main" id="{ED065708-F62E-1EA3-F904-0A245D127ED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7065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 and Supernetting</a:t>
            </a:r>
          </a:p>
        </p:txBody>
      </p:sp>
      <p:sp>
        <p:nvSpPr>
          <p:cNvPr id="64516" name="object 4">
            <a:extLst>
              <a:ext uri="{FF2B5EF4-FFF2-40B4-BE49-F238E27FC236}">
                <a16:creationId xmlns:a16="http://schemas.microsoft.com/office/drawing/2014/main" id="{905B6D1F-B1BB-9F6B-77AE-14ADC8FDAE4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09136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To overcome the flaws of classful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addressing, these two solutions were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introduced to compensate for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wastage of addresses.</a:t>
            </a:r>
          </a:p>
        </p:txBody>
      </p:sp>
      <p:sp>
        <p:nvSpPr>
          <p:cNvPr id="64517" name="object 5">
            <a:extLst>
              <a:ext uri="{FF2B5EF4-FFF2-40B4-BE49-F238E27FC236}">
                <a16:creationId xmlns:a16="http://schemas.microsoft.com/office/drawing/2014/main" id="{406DFE63-079A-EA5A-FDE5-0A7E4E1C30E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548063"/>
            <a:ext cx="6256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Let us discuss them one by one.</a:t>
            </a:r>
          </a:p>
        </p:txBody>
      </p:sp>
      <p:sp>
        <p:nvSpPr>
          <p:cNvPr id="64518" name="object 7">
            <a:extLst>
              <a:ext uri="{FF2B5EF4-FFF2-40B4-BE49-F238E27FC236}">
                <a16:creationId xmlns:a16="http://schemas.microsoft.com/office/drawing/2014/main" id="{CB9383FE-47BC-B862-72C2-D01439040F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63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1">
            <a:extLst>
              <a:ext uri="{FF2B5EF4-FFF2-40B4-BE49-F238E27FC236}">
                <a16:creationId xmlns:a16="http://schemas.microsoft.com/office/drawing/2014/main" id="{D86F926A-E98E-80D7-EFBC-7696C78F419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object 3">
            <a:extLst>
              <a:ext uri="{FF2B5EF4-FFF2-40B4-BE49-F238E27FC236}">
                <a16:creationId xmlns:a16="http://schemas.microsoft.com/office/drawing/2014/main" id="{2BCE9886-CFEE-1319-B75A-7F4042AF0AB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0025" y="407988"/>
            <a:ext cx="19446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5540" name="object 4">
            <a:extLst>
              <a:ext uri="{FF2B5EF4-FFF2-40B4-BE49-F238E27FC236}">
                <a16:creationId xmlns:a16="http://schemas.microsoft.com/office/drawing/2014/main" id="{F15613C0-D2A1-C33D-6709-F555CDF9C8D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858838"/>
            <a:ext cx="752633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 blocks of A &amp; B are too large for any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organization. So, they can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divide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their large network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 the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smaller subnetwork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share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them with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other organizations. This whole concept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subnetting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5541" name="object 5">
            <a:extLst>
              <a:ext uri="{FF2B5EF4-FFF2-40B4-BE49-F238E27FC236}">
                <a16:creationId xmlns:a16="http://schemas.microsoft.com/office/drawing/2014/main" id="{A01DC67E-5BE7-952B-5CB6-C5B0E81B7DB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2982913"/>
            <a:ext cx="22669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Supernetting</a:t>
            </a:r>
          </a:p>
        </p:txBody>
      </p:sp>
      <p:sp>
        <p:nvSpPr>
          <p:cNvPr id="65542" name="object 6">
            <a:extLst>
              <a:ext uri="{FF2B5EF4-FFF2-40B4-BE49-F238E27FC236}">
                <a16:creationId xmlns:a16="http://schemas.microsoft.com/office/drawing/2014/main" id="{F43A8A59-4F23-9A95-39C3-7E28F732358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3430588"/>
            <a:ext cx="72358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As the blocks in class A and B were almost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consumed so, new organizations consider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class C. But, the block of class C is too small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then the requirement of the organization. In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this case, the solution which came out is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supernetting which grants 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join the blocks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of class C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ru-RU" altLang="en-US" sz="2700" b="1">
                <a:solidFill>
                  <a:srgbClr val="000000"/>
                </a:solidFill>
                <a:latin typeface="Arial" panose="020B0604020202020204" pitchFamily="34" charset="0"/>
              </a:rPr>
              <a:t>form a larger block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which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satisfies the address requirement of the</a:t>
            </a:r>
          </a:p>
        </p:txBody>
      </p:sp>
      <p:sp>
        <p:nvSpPr>
          <p:cNvPr id="65543" name="object 7">
            <a:extLst>
              <a:ext uri="{FF2B5EF4-FFF2-40B4-BE49-F238E27FC236}">
                <a16:creationId xmlns:a16="http://schemas.microsoft.com/office/drawing/2014/main" id="{0E0F03C3-07F4-A947-B37C-7F10D42E496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392863"/>
            <a:ext cx="2117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organization.</a:t>
            </a:r>
          </a:p>
        </p:txBody>
      </p:sp>
      <p:sp>
        <p:nvSpPr>
          <p:cNvPr id="65544" name="object 9">
            <a:extLst>
              <a:ext uri="{FF2B5EF4-FFF2-40B4-BE49-F238E27FC236}">
                <a16:creationId xmlns:a16="http://schemas.microsoft.com/office/drawing/2014/main" id="{1A2987C8-2996-9375-397B-9F48AD26E90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64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1">
            <a:extLst>
              <a:ext uri="{FF2B5EF4-FFF2-40B4-BE49-F238E27FC236}">
                <a16:creationId xmlns:a16="http://schemas.microsoft.com/office/drawing/2014/main" id="{17EC2984-D72B-751E-BDBA-C750C17C294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6563" name="object 3">
            <a:extLst>
              <a:ext uri="{FF2B5EF4-FFF2-40B4-BE49-F238E27FC236}">
                <a16:creationId xmlns:a16="http://schemas.microsoft.com/office/drawing/2014/main" id="{42BD6558-F9DA-F071-0A4A-74BDAFD21F2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66564" name="object 4">
            <a:extLst>
              <a:ext uri="{FF2B5EF4-FFF2-40B4-BE49-F238E27FC236}">
                <a16:creationId xmlns:a16="http://schemas.microsoft.com/office/drawing/2014/main" id="{4C2F4A1F-C9B8-E2B4-9CA7-670FBFCA19E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388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subnetwork, is a segmented piece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CB1C3BA-C4DC-1417-9B72-FDA4A7161C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946275"/>
            <a:ext cx="2949575" cy="431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99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of a </a:t>
            </a:r>
            <a:r>
              <a:rPr sz="28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larger</a:t>
            </a: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network.</a:t>
            </a:r>
          </a:p>
        </p:txBody>
      </p:sp>
      <p:sp>
        <p:nvSpPr>
          <p:cNvPr id="66566" name="object 6">
            <a:extLst>
              <a:ext uri="{FF2B5EF4-FFF2-40B4-BE49-F238E27FC236}">
                <a16:creationId xmlns:a16="http://schemas.microsoft.com/office/drawing/2014/main" id="{BEAA2922-126C-6AA5-9630-D6B8035836A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49513"/>
            <a:ext cx="738663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specifically,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subnets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 logical partition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an IP network into multiple, smaller network</a:t>
            </a:r>
          </a:p>
          <a:p>
            <a:pPr eaLnBrk="1" hangingPunct="1">
              <a:lnSpc>
                <a:spcPts val="3088"/>
              </a:lnSpc>
              <a:spcBef>
                <a:spcPts val="200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segments.</a:t>
            </a:r>
          </a:p>
        </p:txBody>
      </p:sp>
      <p:sp>
        <p:nvSpPr>
          <p:cNvPr id="66567" name="object 7">
            <a:extLst>
              <a:ext uri="{FF2B5EF4-FFF2-40B4-BE49-F238E27FC236}">
                <a16:creationId xmlns:a16="http://schemas.microsoft.com/office/drawing/2014/main" id="{B9F9E1AE-29B7-DDFF-6E30-9EEF27463DB8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264025"/>
            <a:ext cx="7388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88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will use a </a:t>
            </a:r>
            <a:r>
              <a:rPr lang="ru-RU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subdivide</a:t>
            </a:r>
          </a:p>
          <a:p>
            <a:pPr eaLnBrk="1" hangingPunct="1">
              <a:lnSpc>
                <a:spcPts val="3088"/>
              </a:lnSpc>
              <a:spcBef>
                <a:spcPts val="26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networks into smaller, more efficient</a:t>
            </a:r>
          </a:p>
          <a:p>
            <a:pPr eaLnBrk="1" hangingPunct="1">
              <a:lnSpc>
                <a:spcPts val="3088"/>
              </a:lnSpc>
              <a:spcBef>
                <a:spcPts val="213"/>
              </a:spcBef>
            </a:pPr>
            <a:r>
              <a:rPr lang="ru-RU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subnetworks.</a:t>
            </a:r>
          </a:p>
        </p:txBody>
      </p:sp>
      <p:sp>
        <p:nvSpPr>
          <p:cNvPr id="66568" name="object 9">
            <a:extLst>
              <a:ext uri="{FF2B5EF4-FFF2-40B4-BE49-F238E27FC236}">
                <a16:creationId xmlns:a16="http://schemas.microsoft.com/office/drawing/2014/main" id="{EDDAFDA6-3FDF-8D34-AE11-2A388CC37E3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65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>
            <a:extLst>
              <a:ext uri="{FF2B5EF4-FFF2-40B4-BE49-F238E27FC236}">
                <a16:creationId xmlns:a16="http://schemas.microsoft.com/office/drawing/2014/main" id="{E9A0453B-CE1C-EB2D-7410-4C9B25A3EC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E8899A2-3B86-8ABB-2B7B-79E36710CC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97510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4300" spc="-2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67588" name="object 4">
            <a:extLst>
              <a:ext uri="{FF2B5EF4-FFF2-40B4-BE49-F238E27FC236}">
                <a16:creationId xmlns:a16="http://schemas.microsoft.com/office/drawing/2014/main" id="{E1A6AFE2-5B4F-9034-AD31-B2B28D2B960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6063"/>
            <a:ext cx="73866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address space, certain networks are reserved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18CABE8-6438-8690-AC3C-1BB29BDDEB7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881188"/>
            <a:ext cx="269875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for private</a:t>
            </a:r>
            <a:r>
              <a:rPr sz="24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7590" name="object 6">
            <a:extLst>
              <a:ext uri="{FF2B5EF4-FFF2-40B4-BE49-F238E27FC236}">
                <a16:creationId xmlns:a16="http://schemas.microsoft.com/office/drawing/2014/main" id="{AACFCC56-664C-F155-7FBA-D9D6C99EB9D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324100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 from these networks are not routed across the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internet. This provides a way for private networks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internal IP addresses without interfering with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networks. The private networks are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FEB68D5-4492-1839-A23B-6288997963D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44863" y="3863975"/>
            <a:ext cx="3911600" cy="2143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304800"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10.0.0.1 - 10.255.255.255</a:t>
            </a:r>
          </a:p>
          <a:p>
            <a:pPr marL="152400" eaLnBrk="0" fontAlgn="auto" hangingPunct="0">
              <a:lnSpc>
                <a:spcPts val="2657"/>
              </a:lnSpc>
              <a:spcBef>
                <a:spcPts val="4252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172.16.0.0 - 172.32.255.255</a:t>
            </a:r>
          </a:p>
          <a:p>
            <a:pPr eaLnBrk="0" fontAlgn="auto" hangingPunct="0">
              <a:lnSpc>
                <a:spcPts val="2657"/>
              </a:lnSpc>
              <a:spcBef>
                <a:spcPts val="4304"/>
              </a:spcBef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Times New Roman"/>
                <a:cs typeface="Times New Roman"/>
                <a:sym typeface="Wingdings"/>
              </a:rPr>
              <a:t>192.168.0.0 - 192.168.255.255</a:t>
            </a:r>
          </a:p>
        </p:txBody>
      </p:sp>
      <p:sp>
        <p:nvSpPr>
          <p:cNvPr id="67592" name="object 9">
            <a:extLst>
              <a:ext uri="{FF2B5EF4-FFF2-40B4-BE49-F238E27FC236}">
                <a16:creationId xmlns:a16="http://schemas.microsoft.com/office/drawing/2014/main" id="{00537486-88F2-C2FC-4E9F-0C5317C4C40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66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bject 1">
            <a:extLst>
              <a:ext uri="{FF2B5EF4-FFF2-40B4-BE49-F238E27FC236}">
                <a16:creationId xmlns:a16="http://schemas.microsoft.com/office/drawing/2014/main" id="{44407716-C053-DC5C-60BD-1D8AFF45BC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611" name="object 4">
            <a:extLst>
              <a:ext uri="{FF2B5EF4-FFF2-40B4-BE49-F238E27FC236}">
                <a16:creationId xmlns:a16="http://schemas.microsoft.com/office/drawing/2014/main" id="{BF65D2B7-01CE-2FC8-4177-57F7DC9A19C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67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bject 1">
            <a:extLst>
              <a:ext uri="{FF2B5EF4-FFF2-40B4-BE49-F238E27FC236}">
                <a16:creationId xmlns:a16="http://schemas.microsoft.com/office/drawing/2014/main" id="{C82F58BA-3561-B71C-1F62-D02A70C36E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57A692D-0F3E-3C13-4E0C-B99C1ED383A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19950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Subnetting and Super</a:t>
            </a:r>
            <a:r>
              <a:rPr sz="4300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netting</a:t>
            </a:r>
          </a:p>
        </p:txBody>
      </p:sp>
      <p:sp>
        <p:nvSpPr>
          <p:cNvPr id="69636" name="object 4">
            <a:extLst>
              <a:ext uri="{FF2B5EF4-FFF2-40B4-BE49-F238E27FC236}">
                <a16:creationId xmlns:a16="http://schemas.microsoft.com/office/drawing/2014/main" id="{C311E2A0-FC9F-2FC1-E5B1-783F88D6640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97025"/>
            <a:ext cx="73866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the procedure to divide the network into sub-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A608158-776B-8ED4-F4DC-9919A9270F1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2066925"/>
            <a:ext cx="3317875" cy="347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 or small</a:t>
            </a:r>
            <a:r>
              <a:rPr sz="22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networks.</a:t>
            </a:r>
          </a:p>
        </p:txBody>
      </p:sp>
      <p:sp>
        <p:nvSpPr>
          <p:cNvPr id="69638" name="object 6">
            <a:extLst>
              <a:ext uri="{FF2B5EF4-FFF2-40B4-BE49-F238E27FC236}">
                <a16:creationId xmlns:a16="http://schemas.microsoft.com/office/drawing/2014/main" id="{E78BF396-566C-1A01-5A49-5EFC6A1264B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613025"/>
            <a:ext cx="73850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netting is the procedure of combine the small networks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C137920-B311-09D2-6A1B-D83B7F660F1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081338"/>
            <a:ext cx="20637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1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into larger</a:t>
            </a:r>
            <a:r>
              <a:rPr sz="2200" spc="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space.</a:t>
            </a:r>
          </a:p>
        </p:txBody>
      </p:sp>
      <p:sp>
        <p:nvSpPr>
          <p:cNvPr id="69640" name="object 8">
            <a:extLst>
              <a:ext uri="{FF2B5EF4-FFF2-40B4-BE49-F238E27FC236}">
                <a16:creationId xmlns:a16="http://schemas.microsoft.com/office/drawing/2014/main" id="{7833B7DB-DD80-A079-DAC7-D1F4B6E5D17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27438"/>
            <a:ext cx="7386638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 dirty="0">
                <a:solidFill>
                  <a:srgbClr val="3891A7"/>
                </a:solidFill>
                <a:latin typeface="Wingdings 2" panose="05020102010507070707" pitchFamily="18" charset="2"/>
                <a:cs typeface="Arial"/>
                <a:sym typeface="Wingdings 2"/>
              </a:rPr>
              <a:t></a:t>
            </a:r>
            <a:r>
              <a:rPr lang="ru-RU" altLang="en-US" sz="1700" dirty="0">
                <a:solidFill>
                  <a:srgbClr val="3891A7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In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subnetting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, Network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addresses’s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bits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increased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other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hand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super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netting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, Host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addresses’s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bits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altLang="en-US" sz="2200" dirty="0" err="1">
                <a:solidFill>
                  <a:srgbClr val="000000"/>
                </a:solidFill>
                <a:latin typeface="Times New Roman"/>
                <a:cs typeface="Times New Roman"/>
              </a:rPr>
              <a:t>increased</a:t>
            </a:r>
            <a:r>
              <a:rPr lang="ru-RU" altLang="en-US" sz="22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9641" name="object 9">
            <a:extLst>
              <a:ext uri="{FF2B5EF4-FFF2-40B4-BE49-F238E27FC236}">
                <a16:creationId xmlns:a16="http://schemas.microsoft.com/office/drawing/2014/main" id="{E856316A-C1FF-43C5-00E4-BAD289FAE7C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643438"/>
            <a:ext cx="738663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 is implemented via Variable-length subnet</a:t>
            </a:r>
          </a:p>
          <a:p>
            <a:pPr eaLnBrk="1" hangingPunct="1">
              <a:lnSpc>
                <a:spcPts val="2425"/>
              </a:lnSpc>
              <a:spcBef>
                <a:spcPts val="1250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masking, While supernetting is implemented via Classless</a:t>
            </a:r>
          </a:p>
          <a:p>
            <a:pPr eaLnBrk="1" hangingPunct="1">
              <a:lnSpc>
                <a:spcPts val="2425"/>
              </a:lnSpc>
              <a:spcBef>
                <a:spcPts val="1263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interdomain routing.</a:t>
            </a:r>
          </a:p>
        </p:txBody>
      </p:sp>
      <p:sp>
        <p:nvSpPr>
          <p:cNvPr id="69642" name="object 11">
            <a:extLst>
              <a:ext uri="{FF2B5EF4-FFF2-40B4-BE49-F238E27FC236}">
                <a16:creationId xmlns:a16="http://schemas.microsoft.com/office/drawing/2014/main" id="{2F3E17FE-134F-E4FF-1586-C42776921DE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68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object 1">
            <a:extLst>
              <a:ext uri="{FF2B5EF4-FFF2-40B4-BE49-F238E27FC236}">
                <a16:creationId xmlns:a16="http://schemas.microsoft.com/office/drawing/2014/main" id="{60F46114-CFFC-D5DC-E958-8CFE76E67D0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0659" name="object 4">
            <a:extLst>
              <a:ext uri="{FF2B5EF4-FFF2-40B4-BE49-F238E27FC236}">
                <a16:creationId xmlns:a16="http://schemas.microsoft.com/office/drawing/2014/main" id="{3B320AA7-7EC7-F3AB-D049-071242AC98B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69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bject 1">
            <a:extLst>
              <a:ext uri="{FF2B5EF4-FFF2-40B4-BE49-F238E27FC236}">
                <a16:creationId xmlns:a16="http://schemas.microsoft.com/office/drawing/2014/main" id="{9E1CE323-97A1-7C4A-FD5A-02D611358E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bject 1">
            <a:extLst>
              <a:ext uri="{FF2B5EF4-FFF2-40B4-BE49-F238E27FC236}">
                <a16:creationId xmlns:a16="http://schemas.microsoft.com/office/drawing/2014/main" id="{A20EB63B-6AED-9790-8DE2-8FAC902B8A9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707" name="object 3">
            <a:extLst>
              <a:ext uri="{FF2B5EF4-FFF2-40B4-BE49-F238E27FC236}">
                <a16:creationId xmlns:a16="http://schemas.microsoft.com/office/drawing/2014/main" id="{4BC5615C-2174-85B7-5F88-37D24BA7D9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2760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Subnetting</a:t>
            </a:r>
          </a:p>
        </p:txBody>
      </p:sp>
      <p:sp>
        <p:nvSpPr>
          <p:cNvPr id="72708" name="object 4">
            <a:extLst>
              <a:ext uri="{FF2B5EF4-FFF2-40B4-BE49-F238E27FC236}">
                <a16:creationId xmlns:a16="http://schemas.microsoft.com/office/drawing/2014/main" id="{AA4B67D6-FE76-A9CC-580A-5313BF2077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7205663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When a bigger network is divided into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smaller networks, in order to maintain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security, then that is known as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Subnetting. so, maintenance is easier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for smaller networks.</a:t>
            </a:r>
          </a:p>
        </p:txBody>
      </p:sp>
      <p:sp>
        <p:nvSpPr>
          <p:cNvPr id="72709" name="object 6">
            <a:extLst>
              <a:ext uri="{FF2B5EF4-FFF2-40B4-BE49-F238E27FC236}">
                <a16:creationId xmlns:a16="http://schemas.microsoft.com/office/drawing/2014/main" id="{CEF8766C-3516-7EA9-24D4-CA5C4299718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71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">
            <a:extLst>
              <a:ext uri="{FF2B5EF4-FFF2-40B4-BE49-F238E27FC236}">
                <a16:creationId xmlns:a16="http://schemas.microsoft.com/office/drawing/2014/main" id="{DC96EA8B-0882-764D-9821-AB7960B0DD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4883C1-BD82-66ED-F66E-E71549F87B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2D082A24-FD6E-308E-14C5-82766B6883D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100138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layer provides the service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guarantees that the packet will arrive at its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9221" name="object 5">
            <a:extLst>
              <a:ext uri="{FF2B5EF4-FFF2-40B4-BE49-F238E27FC236}">
                <a16:creationId xmlns:a16="http://schemas.microsoft.com/office/drawing/2014/main" id="{D846A644-3BFB-D4B7-2F32-1EBFD2FD8E1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822575"/>
            <a:ext cx="73882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delivery with bounded delay: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guarantees that the </a:t>
            </a: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will be delivered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 specified host-to-host delay bound.</a:t>
            </a:r>
          </a:p>
        </p:txBody>
      </p:sp>
      <p:sp>
        <p:nvSpPr>
          <p:cNvPr id="9222" name="object 6">
            <a:extLst>
              <a:ext uri="{FF2B5EF4-FFF2-40B4-BE49-F238E27FC236}">
                <a16:creationId xmlns:a16="http://schemas.microsoft.com/office/drawing/2014/main" id="{511918C1-C41C-B915-FA97-55EAA86D947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45013"/>
            <a:ext cx="73866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In-Order packets: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packet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arrives at the destination in the order in which they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sent.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bject 1">
            <a:extLst>
              <a:ext uri="{FF2B5EF4-FFF2-40B4-BE49-F238E27FC236}">
                <a16:creationId xmlns:a16="http://schemas.microsoft.com/office/drawing/2014/main" id="{ACB15A64-D2DC-6A10-6C22-D30AF93E413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462923-BA75-691B-06A0-598846D548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58875" y="263525"/>
            <a:ext cx="6756400" cy="1020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53"/>
              </a:lnSpc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is the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200" b="1" spc="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if the</a:t>
            </a:r>
            <a:r>
              <a:rPr sz="22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destination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200" b="1" spc="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 200.45.34.56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200" b="1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200" b="1" spc="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</a:t>
            </a:r>
            <a:r>
              <a:rPr sz="2200" b="1" spc="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mask is</a:t>
            </a:r>
          </a:p>
          <a:p>
            <a:pPr eaLnBrk="0" fontAlgn="auto" hangingPunct="0">
              <a:lnSpc>
                <a:spcPts val="2453"/>
              </a:lnSpc>
              <a:spcBef>
                <a:spcPts val="136"/>
              </a:spcBef>
              <a:buSzTx/>
              <a:buFontTx/>
              <a:buNone/>
              <a:defRPr/>
            </a:pP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200" b="1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?</a:t>
            </a:r>
          </a:p>
        </p:txBody>
      </p:sp>
      <p:sp>
        <p:nvSpPr>
          <p:cNvPr id="73732" name="object 4">
            <a:extLst>
              <a:ext uri="{FF2B5EF4-FFF2-40B4-BE49-F238E27FC236}">
                <a16:creationId xmlns:a16="http://schemas.microsoft.com/office/drawing/2014/main" id="{BB0AD272-984A-9044-C9AC-B662C968C84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8275"/>
            <a:ext cx="1473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73733" name="object 5">
            <a:extLst>
              <a:ext uri="{FF2B5EF4-FFF2-40B4-BE49-F238E27FC236}">
                <a16:creationId xmlns:a16="http://schemas.microsoft.com/office/drawing/2014/main" id="{F201D299-60C1-1F92-E04C-DA6735C9CAE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1881188"/>
            <a:ext cx="70453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Convert the given destination address into binary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format.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2491CD-04D7-0921-73CB-86FC5F30BA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07846" y="2472192"/>
            <a:ext cx="701833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</p:txBody>
      </p:sp>
      <p:sp>
        <p:nvSpPr>
          <p:cNvPr id="73735" name="object 7">
            <a:extLst>
              <a:ext uri="{FF2B5EF4-FFF2-40B4-BE49-F238E27FC236}">
                <a16:creationId xmlns:a16="http://schemas.microsoft.com/office/drawing/2014/main" id="{DA18C1F3-D7F8-0D56-A536-282BE622283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070225"/>
            <a:ext cx="71659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Convert the given subnet mask into binary format.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162F0B-4812-7BB2-73D7-001050064F3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9725" y="3506788"/>
            <a:ext cx="6834188" cy="32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41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5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73737" name="object 9">
            <a:extLst>
              <a:ext uri="{FF2B5EF4-FFF2-40B4-BE49-F238E27FC236}">
                <a16:creationId xmlns:a16="http://schemas.microsoft.com/office/drawing/2014/main" id="{7BE18A27-305A-9B22-66C2-5A35614B6BAE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3892550"/>
            <a:ext cx="6945313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Do the AND operation using destination address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subnet mask address.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38D6031-6B8E-9AEF-C9B6-18A916E6AB8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17989" y="4948918"/>
            <a:ext cx="7232650" cy="1084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200.45.34.56</a:t>
            </a:r>
            <a:r>
              <a:rPr sz="2000" b="1" spc="-3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</a:t>
            </a:r>
            <a:r>
              <a:rPr sz="2000" b="1" spc="10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00100010</a:t>
            </a:r>
            <a:r>
              <a:rPr sz="2000" b="1" spc="10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00111000</a:t>
            </a:r>
          </a:p>
          <a:p>
            <a:pPr eaLnBrk="0" fontAlgn="auto" hangingPunct="0">
              <a:lnSpc>
                <a:spcPts val="2241"/>
              </a:lnSpc>
              <a:spcBef>
                <a:spcPts val="758"/>
              </a:spcBef>
              <a:buSzTx/>
              <a:buFontTx/>
              <a:buNone/>
              <a:defRPr/>
            </a:pP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255.255.240.0</a:t>
            </a:r>
            <a:r>
              <a:rPr sz="2000" b="1" spc="-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= </a:t>
            </a:r>
            <a:r>
              <a:rPr sz="2000" b="1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7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0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11111111</a:t>
            </a:r>
            <a:r>
              <a:rPr sz="2000" b="1" spc="11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11110000</a:t>
            </a:r>
            <a:r>
              <a:rPr sz="2000" b="1" spc="109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  <a:p>
            <a:pPr marL="1886966" eaLnBrk="0" fontAlgn="auto" hangingPunct="0">
              <a:lnSpc>
                <a:spcPts val="2238"/>
              </a:lnSpc>
              <a:spcBef>
                <a:spcPts val="763"/>
              </a:spcBef>
              <a:buSzTx/>
              <a:buFontTx/>
              <a:buNone/>
              <a:defRPr/>
            </a:pP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11001000</a:t>
            </a:r>
            <a:r>
              <a:rPr sz="2000" b="1" spc="10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00101101</a:t>
            </a:r>
            <a:r>
              <a:rPr sz="2000" b="1" spc="162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00100000</a:t>
            </a:r>
            <a:r>
              <a:rPr sz="2000" b="1" spc="108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00000000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051E0D3-A048-1F82-69A6-9968B0EAA21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83204" y="6031367"/>
            <a:ext cx="5148263" cy="37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81"/>
              </a:lnSpc>
              <a:buSzTx/>
              <a:buFontTx/>
              <a:buNone/>
              <a:defRPr/>
            </a:pP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24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400" b="1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200.45.32.0</a:t>
            </a:r>
          </a:p>
        </p:txBody>
      </p:sp>
      <p:sp>
        <p:nvSpPr>
          <p:cNvPr id="73740" name="object 13">
            <a:extLst>
              <a:ext uri="{FF2B5EF4-FFF2-40B4-BE49-F238E27FC236}">
                <a16:creationId xmlns:a16="http://schemas.microsoft.com/office/drawing/2014/main" id="{B3854083-E17D-EE48-7EFB-644ABB77A9F0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72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object 1">
            <a:extLst>
              <a:ext uri="{FF2B5EF4-FFF2-40B4-BE49-F238E27FC236}">
                <a16:creationId xmlns:a16="http://schemas.microsoft.com/office/drawing/2014/main" id="{93A182C7-80D3-FFB8-FB00-29B2233C11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F5D015-FB1E-D2EF-D09C-B6C67733F57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237413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Find</a:t>
            </a:r>
            <a:r>
              <a:rPr sz="39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subnetwork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following: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BD37F8E-2845-FA36-CD4A-02AB90EEF2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8138" y="1520825"/>
            <a:ext cx="611187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S.No</a:t>
            </a:r>
            <a:r>
              <a:rPr sz="3200" b="1" spc="73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</a:p>
        </p:txBody>
      </p:sp>
      <p:sp>
        <p:nvSpPr>
          <p:cNvPr id="74757" name="object 5">
            <a:extLst>
              <a:ext uri="{FF2B5EF4-FFF2-40B4-BE49-F238E27FC236}">
                <a16:creationId xmlns:a16="http://schemas.microsoft.com/office/drawing/2014/main" id="{C269C48F-F6CE-4C3B-8E61-9ECE8381B1A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8138" y="2084388"/>
            <a:ext cx="4238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195448A-BDC2-1B57-41D2-BA771F417A8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5975" y="2084388"/>
            <a:ext cx="54927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  <a:r>
              <a:rPr sz="3200" spc="23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</p:txBody>
      </p:sp>
      <p:sp>
        <p:nvSpPr>
          <p:cNvPr id="74759" name="object 7">
            <a:extLst>
              <a:ext uri="{FF2B5EF4-FFF2-40B4-BE49-F238E27FC236}">
                <a16:creationId xmlns:a16="http://schemas.microsoft.com/office/drawing/2014/main" id="{B08B0384-F550-5860-A994-AEC24C5459B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8138" y="3211513"/>
            <a:ext cx="19161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Solution: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0CBAEFB-23C9-43F3-F9B4-1C6504FA086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8138" y="3776663"/>
            <a:ext cx="4835525" cy="1620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IP</a:t>
            </a:r>
            <a:r>
              <a:rPr sz="3200" b="1" spc="-6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140.11.36.22</a:t>
            </a:r>
          </a:p>
          <a:p>
            <a:pPr eaLnBrk="0" fontAlgn="auto" hangingPunct="0">
              <a:lnSpc>
                <a:spcPts val="3579"/>
              </a:lnSpc>
              <a:spcBef>
                <a:spcPts val="810"/>
              </a:spcBef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Mask</a:t>
            </a:r>
            <a:r>
              <a:rPr sz="3200" b="1" spc="754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255.255.255.0</a:t>
            </a:r>
          </a:p>
          <a:p>
            <a:pPr marL="2086610" eaLnBrk="0" fontAlgn="auto" hangingPunct="0">
              <a:lnSpc>
                <a:spcPts val="3582"/>
              </a:lnSpc>
              <a:spcBef>
                <a:spcPts val="858"/>
              </a:spcBef>
              <a:buSzTx/>
              <a:buFontTx/>
              <a:buNone/>
              <a:defRPr/>
            </a:pPr>
            <a:r>
              <a:rPr sz="32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140.11.36.0</a:t>
            </a:r>
          </a:p>
        </p:txBody>
      </p:sp>
      <p:sp>
        <p:nvSpPr>
          <p:cNvPr id="74761" name="object 10">
            <a:extLst>
              <a:ext uri="{FF2B5EF4-FFF2-40B4-BE49-F238E27FC236}">
                <a16:creationId xmlns:a16="http://schemas.microsoft.com/office/drawing/2014/main" id="{B9F46CA4-09A4-065D-DE9D-F1E204165FD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73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object 1">
            <a:extLst>
              <a:ext uri="{FF2B5EF4-FFF2-40B4-BE49-F238E27FC236}">
                <a16:creationId xmlns:a16="http://schemas.microsoft.com/office/drawing/2014/main" id="{7351133E-B4A0-ED68-51B0-FCAFAAE06E2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2EC92E-2824-CF88-49EF-0FD91BF143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1961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4300" b="1" spc="-18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75780" name="object 4">
            <a:extLst>
              <a:ext uri="{FF2B5EF4-FFF2-40B4-BE49-F238E27FC236}">
                <a16:creationId xmlns:a16="http://schemas.microsoft.com/office/drawing/2014/main" id="{8CFD80E7-C6F4-294D-0592-7B83C216019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6375"/>
            <a:ext cx="72374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variable-length blocks</a:t>
            </a:r>
          </a:p>
        </p:txBody>
      </p:sp>
      <p:sp>
        <p:nvSpPr>
          <p:cNvPr id="75781" name="object 5">
            <a:extLst>
              <a:ext uri="{FF2B5EF4-FFF2-40B4-BE49-F238E27FC236}">
                <a16:creationId xmlns:a16="http://schemas.microsoft.com/office/drawing/2014/main" id="{13A86716-5EEC-9914-F7A7-4F9DEA939B6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1831975"/>
            <a:ext cx="52895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are used that belong to no classes.</a:t>
            </a:r>
          </a:p>
        </p:txBody>
      </p:sp>
      <p:sp>
        <p:nvSpPr>
          <p:cNvPr id="75782" name="object 6">
            <a:extLst>
              <a:ext uri="{FF2B5EF4-FFF2-40B4-BE49-F238E27FC236}">
                <a16:creationId xmlns:a16="http://schemas.microsoft.com/office/drawing/2014/main" id="{0DF2062F-53E4-3B3F-5471-B8D34807E7D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265363"/>
            <a:ext cx="7216775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We can have a block of 1 address, 2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addresses, 4 addresses, 128 addresses, and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so on.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In classless addressing, the whole address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space is divided into variable length blocks.</a:t>
            </a:r>
          </a:p>
          <a:p>
            <a:pPr eaLnBrk="1" hangingPunct="1">
              <a:lnSpc>
                <a:spcPts val="2900"/>
              </a:lnSpc>
              <a:spcBef>
                <a:spcPts val="53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prefix in an address defines the block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(network); the suffix defines the node (device).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The number of addresses in a block needs to</a:t>
            </a:r>
          </a:p>
          <a:p>
            <a:pPr eaLnBrk="1" hangingPunct="1">
              <a:lnSpc>
                <a:spcPts val="28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be a power of 2.</a:t>
            </a:r>
          </a:p>
          <a:p>
            <a:pPr eaLnBrk="1" hangingPunct="1">
              <a:lnSpc>
                <a:spcPts val="2900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An organization can be granted one block of</a:t>
            </a:r>
          </a:p>
        </p:txBody>
      </p:sp>
      <p:sp>
        <p:nvSpPr>
          <p:cNvPr id="75783" name="object 7">
            <a:extLst>
              <a:ext uri="{FF2B5EF4-FFF2-40B4-BE49-F238E27FC236}">
                <a16:creationId xmlns:a16="http://schemas.microsoft.com/office/drawing/2014/main" id="{AD2D8689-9DB0-E734-9F67-8DDEADD4B03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2300" y="6137275"/>
            <a:ext cx="177323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ru-RU" altLang="en-US" sz="26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5784" name="object 9">
            <a:extLst>
              <a:ext uri="{FF2B5EF4-FFF2-40B4-BE49-F238E27FC236}">
                <a16:creationId xmlns:a16="http://schemas.microsoft.com/office/drawing/2014/main" id="{FACC4041-8A60-612F-B6D8-B54F06AF6C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74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object 1">
            <a:extLst>
              <a:ext uri="{FF2B5EF4-FFF2-40B4-BE49-F238E27FC236}">
                <a16:creationId xmlns:a16="http://schemas.microsoft.com/office/drawing/2014/main" id="{7B3E8DBF-5923-950F-018E-C5DB343D01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98A31B-B370-7BE2-D198-A58F1D33F7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68300"/>
            <a:ext cx="6546850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3900" b="1" spc="-1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CFB6896-6B96-2151-893B-510186A2D54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688" y="2511425"/>
            <a:ext cx="7316787" cy="3067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classless</a:t>
            </a:r>
            <a:r>
              <a:rPr sz="2000" spc="-4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variable.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We</a:t>
            </a:r>
            <a:r>
              <a:rPr sz="20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have a</a:t>
            </a:r>
            <a:r>
              <a:rPr sz="20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that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ranges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from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0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 32.</a:t>
            </a:r>
          </a:p>
          <a:p>
            <a:pPr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size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network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inversely proportional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to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</a:t>
            </a:r>
            <a:r>
              <a:rPr sz="20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 means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larger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network;</a:t>
            </a:r>
            <a:r>
              <a:rPr sz="2000" spc="-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large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means</a:t>
            </a:r>
            <a:r>
              <a:rPr sz="20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smaller</a:t>
            </a:r>
            <a:r>
              <a:rPr sz="20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network.</a:t>
            </a:r>
          </a:p>
          <a:p>
            <a:pPr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idea of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  <a:r>
              <a:rPr sz="2000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easily applied to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2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  <a:p>
            <a:pPr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14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0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can</a:t>
            </a:r>
            <a:r>
              <a:rPr sz="20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as</a:t>
            </a:r>
            <a:r>
              <a:rPr sz="20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</a:t>
            </a:r>
            <a:r>
              <a:rPr sz="20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classless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1"/>
              </a:spcBef>
              <a:buSzTx/>
              <a:buFontTx/>
              <a:buNone/>
              <a:defRPr/>
            </a:pP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length</a:t>
            </a:r>
            <a:r>
              <a:rPr sz="2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8.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2EAE7F4-85AD-3497-BE0B-42FFF73204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63688" y="5561013"/>
            <a:ext cx="7299325" cy="896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238"/>
              </a:lnSpc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2000" spc="1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address</a:t>
            </a:r>
            <a:r>
              <a:rPr sz="20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class</a:t>
            </a:r>
            <a:r>
              <a:rPr sz="2000" spc="-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 can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be</a:t>
            </a:r>
            <a:r>
              <a:rPr sz="2000" spc="-1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thought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as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 classless</a:t>
            </a:r>
          </a:p>
          <a:p>
            <a:pPr marL="286512" eaLnBrk="0" fontAlgn="auto" hangingPunct="0">
              <a:lnSpc>
                <a:spcPts val="2241"/>
              </a:lnSpc>
              <a:spcBef>
                <a:spcPts val="158"/>
              </a:spcBef>
              <a:buSzTx/>
              <a:buFontTx/>
              <a:buNone/>
              <a:defRPr/>
            </a:pP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2000" spc="-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which</a:t>
            </a:r>
            <a:r>
              <a:rPr sz="2000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</a:t>
            </a:r>
            <a:r>
              <a:rPr sz="20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prefix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16,</a:t>
            </a:r>
            <a:r>
              <a:rPr sz="20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000" spc="-1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</a:t>
            </a:r>
            <a:r>
              <a:rPr sz="20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on.</a:t>
            </a:r>
            <a:r>
              <a:rPr sz="20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 other</a:t>
            </a:r>
            <a:r>
              <a:rPr sz="2000" spc="-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words,</a:t>
            </a:r>
          </a:p>
          <a:p>
            <a:pPr marL="286512" eaLnBrk="0" fontAlgn="auto" hangingPunct="0">
              <a:lnSpc>
                <a:spcPts val="2238"/>
              </a:lnSpc>
              <a:spcBef>
                <a:spcPts val="163"/>
              </a:spcBef>
              <a:buSzTx/>
              <a:buFontTx/>
              <a:buNone/>
              <a:defRPr/>
            </a:pPr>
            <a:r>
              <a:rPr sz="2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classful</a:t>
            </a:r>
            <a:r>
              <a:rPr sz="20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</a:t>
            </a:r>
            <a:r>
              <a:rPr sz="2000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 special</a:t>
            </a:r>
            <a:r>
              <a:rPr sz="2000" spc="-3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case</a:t>
            </a:r>
            <a:r>
              <a:rPr sz="2000" spc="-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classless</a:t>
            </a:r>
            <a:r>
              <a:rPr sz="2000" spc="-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addressing.</a:t>
            </a:r>
          </a:p>
        </p:txBody>
      </p:sp>
      <p:sp>
        <p:nvSpPr>
          <p:cNvPr id="76806" name="object 6">
            <a:extLst>
              <a:ext uri="{FF2B5EF4-FFF2-40B4-BE49-F238E27FC236}">
                <a16:creationId xmlns:a16="http://schemas.microsoft.com/office/drawing/2014/main" id="{2A97B24E-6924-B242-A773-5516B91A3F1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75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object 1">
            <a:extLst>
              <a:ext uri="{FF2B5EF4-FFF2-40B4-BE49-F238E27FC236}">
                <a16:creationId xmlns:a16="http://schemas.microsoft.com/office/drawing/2014/main" id="{12091B23-A2AE-7976-E164-A6D38D7355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827" name="object 3">
            <a:extLst>
              <a:ext uri="{FF2B5EF4-FFF2-40B4-BE49-F238E27FC236}">
                <a16:creationId xmlns:a16="http://schemas.microsoft.com/office/drawing/2014/main" id="{E0E6FEF3-BF80-1244-4A28-21CBCA0A120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285750"/>
            <a:ext cx="746918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50"/>
              </a:lnSpc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Notation used in Classless</a:t>
            </a:r>
          </a:p>
          <a:p>
            <a:pPr eaLnBrk="1" hangingPunct="1">
              <a:lnSpc>
                <a:spcPts val="4350"/>
              </a:lnSpc>
              <a:spcBef>
                <a:spcPts val="263"/>
              </a:spcBef>
            </a:pPr>
            <a:r>
              <a:rPr lang="ru-RU" altLang="en-US" sz="3900" b="1">
                <a:solidFill>
                  <a:srgbClr val="572314"/>
                </a:solidFill>
                <a:latin typeface="Arial" panose="020B0604020202020204" pitchFamily="34" charset="0"/>
              </a:rPr>
              <a:t>Addressing</a:t>
            </a:r>
          </a:p>
          <a:p>
            <a:pPr eaLnBrk="1" hangingPunct="1">
              <a:lnSpc>
                <a:spcPts val="2675"/>
              </a:lnSpc>
              <a:spcBef>
                <a:spcPts val="688"/>
              </a:spcBef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notation used in classless addressing is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informally referred to as slash notation and formally</a:t>
            </a:r>
          </a:p>
          <a:p>
            <a:pPr eaLnBrk="1" hangingPunct="1">
              <a:lnSpc>
                <a:spcPts val="2675"/>
              </a:lnSpc>
              <a:spcBef>
                <a:spcPts val="200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as classless interdomain routing or CIDR.</a:t>
            </a:r>
          </a:p>
        </p:txBody>
      </p:sp>
      <p:sp>
        <p:nvSpPr>
          <p:cNvPr id="77828" name="object 4">
            <a:extLst>
              <a:ext uri="{FF2B5EF4-FFF2-40B4-BE49-F238E27FC236}">
                <a16:creationId xmlns:a16="http://schemas.microsoft.com/office/drawing/2014/main" id="{9C7EC387-D951-0667-F1C2-7D6CB239143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689225"/>
            <a:ext cx="70453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For example , 192.168.100.14 </a:t>
            </a:r>
            <a:r>
              <a:rPr lang="ru-RU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/24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represents the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IP address 192.168.100.14 and, its subnet mask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255.255.255.0, which has 24 leading 1-bits.</a:t>
            </a:r>
          </a:p>
        </p:txBody>
      </p:sp>
      <p:sp>
        <p:nvSpPr>
          <p:cNvPr id="77829" name="object 6">
            <a:extLst>
              <a:ext uri="{FF2B5EF4-FFF2-40B4-BE49-F238E27FC236}">
                <a16:creationId xmlns:a16="http://schemas.microsoft.com/office/drawing/2014/main" id="{72077DE0-CCFC-BC94-0B0A-EA296F1B86A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76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object 1">
            <a:extLst>
              <a:ext uri="{FF2B5EF4-FFF2-40B4-BE49-F238E27FC236}">
                <a16:creationId xmlns:a16="http://schemas.microsoft.com/office/drawing/2014/main" id="{436F3A1A-251E-DD22-D81C-A1BE58F127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1FB8606-2600-86E7-B7C4-3FE25F31A5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5818188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4400" b="1" spc="-1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Aggregation</a:t>
            </a:r>
          </a:p>
        </p:txBody>
      </p:sp>
      <p:sp>
        <p:nvSpPr>
          <p:cNvPr id="78852" name="object 4">
            <a:extLst>
              <a:ext uri="{FF2B5EF4-FFF2-40B4-BE49-F238E27FC236}">
                <a16:creationId xmlns:a16="http://schemas.microsoft.com/office/drawing/2014/main" id="{6A4CA4CA-CF67-AEC8-C6BF-F96D0E127FA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70025" y="1517650"/>
            <a:ext cx="752475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One of the advantages of the CIDR strategy</a:t>
            </a:r>
          </a:p>
          <a:p>
            <a:pPr eaLnBrk="1" hangingPunct="1">
              <a:lnSpc>
                <a:spcPts val="3125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ru-RU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address aggregation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(sometimes called</a:t>
            </a:r>
          </a:p>
          <a:p>
            <a:pPr eaLnBrk="1" hangingPunct="1">
              <a:lnSpc>
                <a:spcPts val="3113"/>
              </a:lnSpc>
              <a:spcBef>
                <a:spcPts val="238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address summarization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route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 i="1">
                <a:solidFill>
                  <a:srgbClr val="000000"/>
                </a:solidFill>
                <a:latin typeface="Arial" panose="020B0604020202020204" pitchFamily="34" charset="0"/>
              </a:rPr>
              <a:t>summarization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78853" name="object 5">
            <a:extLst>
              <a:ext uri="{FF2B5EF4-FFF2-40B4-BE49-F238E27FC236}">
                <a16:creationId xmlns:a16="http://schemas.microsoft.com/office/drawing/2014/main" id="{34066995-FC30-CD72-07F5-8D14BB4595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70025" y="3302000"/>
            <a:ext cx="752633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When blocks of addresses are combined to</a:t>
            </a:r>
          </a:p>
          <a:p>
            <a:pPr eaLnBrk="1" hangingPunct="1">
              <a:lnSpc>
                <a:spcPts val="3113"/>
              </a:lnSpc>
              <a:spcBef>
                <a:spcPts val="27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create a larger block, routing can be done</a:t>
            </a:r>
          </a:p>
          <a:p>
            <a:pPr eaLnBrk="1" hangingPunct="1">
              <a:lnSpc>
                <a:spcPts val="3113"/>
              </a:lnSpc>
              <a:spcBef>
                <a:spcPts val="225"/>
              </a:spcBef>
            </a:pP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based on the prefix of the larger block.</a:t>
            </a:r>
          </a:p>
        </p:txBody>
      </p:sp>
      <p:sp>
        <p:nvSpPr>
          <p:cNvPr id="78854" name="object 6">
            <a:extLst>
              <a:ext uri="{FF2B5EF4-FFF2-40B4-BE49-F238E27FC236}">
                <a16:creationId xmlns:a16="http://schemas.microsoft.com/office/drawing/2014/main" id="{5EA49650-AE2B-290E-AFAD-0EE807F9AC1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0025" y="4657725"/>
            <a:ext cx="75279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13"/>
              </a:lnSpc>
            </a:pPr>
            <a:r>
              <a:rPr lang="ru-RU" altLang="en-US" sz="22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2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ICANN assigns a large block of addresses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8A9220D-D9ED-22BD-85A4-28349029E52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2600" y="5084763"/>
            <a:ext cx="1271588" cy="434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123"/>
              </a:lnSpc>
              <a:buSzTx/>
              <a:buFontTx/>
              <a:buNone/>
              <a:defRPr/>
            </a:pPr>
            <a:r>
              <a:rPr sz="28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 </a:t>
            </a:r>
            <a:r>
              <a:rPr sz="2800" spc="-9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ISP.</a:t>
            </a:r>
          </a:p>
        </p:txBody>
      </p:sp>
      <p:sp>
        <p:nvSpPr>
          <p:cNvPr id="78856" name="object 10">
            <a:extLst>
              <a:ext uri="{FF2B5EF4-FFF2-40B4-BE49-F238E27FC236}">
                <a16:creationId xmlns:a16="http://schemas.microsoft.com/office/drawing/2014/main" id="{E533609A-29B0-31D2-3124-92AE6504F9B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77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object 1">
            <a:extLst>
              <a:ext uri="{FF2B5EF4-FFF2-40B4-BE49-F238E27FC236}">
                <a16:creationId xmlns:a16="http://schemas.microsoft.com/office/drawing/2014/main" id="{257915F5-B608-158A-70B8-396F71453A3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DD49A2-AE83-8BB3-9F3A-3115D7F790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8976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Special</a:t>
            </a:r>
            <a:r>
              <a:rPr sz="4300" b="1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Addresses in IPv4</a:t>
            </a:r>
          </a:p>
        </p:txBody>
      </p:sp>
      <p:sp>
        <p:nvSpPr>
          <p:cNvPr id="79876" name="object 4">
            <a:extLst>
              <a:ext uri="{FF2B5EF4-FFF2-40B4-BE49-F238E27FC236}">
                <a16:creationId xmlns:a16="http://schemas.microsoft.com/office/drawing/2014/main" id="{C399F980-43BE-FCFD-EA25-2F754B721AB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71469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There are five special addresses that are used for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special purposes:</a:t>
            </a:r>
          </a:p>
        </p:txBody>
      </p:sp>
      <p:sp>
        <p:nvSpPr>
          <p:cNvPr id="79877" name="object 5">
            <a:extLst>
              <a:ext uri="{FF2B5EF4-FFF2-40B4-BE49-F238E27FC236}">
                <a16:creationId xmlns:a16="http://schemas.microsoft.com/office/drawing/2014/main" id="{232D09D3-0CD5-728D-2C8F-866E91B6CFA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0400" y="2317750"/>
            <a:ext cx="2395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this-host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8" name="object 6">
            <a:extLst>
              <a:ext uri="{FF2B5EF4-FFF2-40B4-BE49-F238E27FC236}">
                <a16:creationId xmlns:a16="http://schemas.microsoft.com/office/drawing/2014/main" id="{16BFC4DA-9FB6-DBCC-2F8C-6A9D459378B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0400" y="2698750"/>
            <a:ext cx="33702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limited-broadcast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  <a:p>
            <a:pPr eaLnBrk="1" hangingPunct="1">
              <a:lnSpc>
                <a:spcPts val="2238"/>
              </a:lnSpc>
              <a:spcBef>
                <a:spcPts val="75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loopback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address,</a:t>
            </a:r>
          </a:p>
        </p:txBody>
      </p:sp>
      <p:sp>
        <p:nvSpPr>
          <p:cNvPr id="79879" name="object 7">
            <a:extLst>
              <a:ext uri="{FF2B5EF4-FFF2-40B4-BE49-F238E27FC236}">
                <a16:creationId xmlns:a16="http://schemas.microsoft.com/office/drawing/2014/main" id="{8D827C7A-BB46-0FAC-141F-44723325A8F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30400" y="3460750"/>
            <a:ext cx="2955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private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addresses, and</a:t>
            </a:r>
          </a:p>
        </p:txBody>
      </p:sp>
      <p:sp>
        <p:nvSpPr>
          <p:cNvPr id="79880" name="object 8">
            <a:extLst>
              <a:ext uri="{FF2B5EF4-FFF2-40B4-BE49-F238E27FC236}">
                <a16:creationId xmlns:a16="http://schemas.microsoft.com/office/drawing/2014/main" id="{8BAA01F0-1D85-900F-89B4-E0DBD0DB3C36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30400" y="3843338"/>
            <a:ext cx="2708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2000">
                <a:solidFill>
                  <a:srgbClr val="3891A7"/>
                </a:solidFill>
                <a:latin typeface="Wingdings" panose="05000000000000000000" pitchFamily="2" charset="2"/>
              </a:rPr>
              <a:t>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multicast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addresses.</a:t>
            </a:r>
          </a:p>
        </p:txBody>
      </p:sp>
      <p:sp>
        <p:nvSpPr>
          <p:cNvPr id="79881" name="object 10">
            <a:extLst>
              <a:ext uri="{FF2B5EF4-FFF2-40B4-BE49-F238E27FC236}">
                <a16:creationId xmlns:a16="http://schemas.microsoft.com/office/drawing/2014/main" id="{4B787C32-98BC-A1A6-72F3-24CFF8B884F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78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object 1">
            <a:extLst>
              <a:ext uri="{FF2B5EF4-FFF2-40B4-BE49-F238E27FC236}">
                <a16:creationId xmlns:a16="http://schemas.microsoft.com/office/drawing/2014/main" id="{63CD185F-5001-792C-B600-1BA2DF1CEAE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0D6068-ED25-BAB3-819C-105B0C6625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49244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Thi</a:t>
            </a:r>
            <a:r>
              <a:rPr sz="4300" b="1" i="1" spc="26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  <a:r>
              <a:rPr sz="4300" b="1" i="1" spc="-13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0900" name="object 4">
            <a:extLst>
              <a:ext uri="{FF2B5EF4-FFF2-40B4-BE49-F238E27FC236}">
                <a16:creationId xmlns:a16="http://schemas.microsoft.com/office/drawing/2014/main" id="{644CB694-4657-CF09-0D58-4952860E9C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61452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575"/>
              </a:lnSpc>
              <a:spcBef>
                <a:spcPts val="21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0.0.0.0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is called the </a:t>
            </a:r>
            <a:r>
              <a:rPr lang="ru-RU" altLang="en-US" sz="3200" i="1">
                <a:solidFill>
                  <a:srgbClr val="000000"/>
                </a:solidFill>
                <a:latin typeface="Arial" panose="020B0604020202020204" pitchFamily="34" charset="0"/>
              </a:rPr>
              <a:t>this-host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</p:txBody>
      </p:sp>
      <p:sp>
        <p:nvSpPr>
          <p:cNvPr id="80901" name="object 5">
            <a:extLst>
              <a:ext uri="{FF2B5EF4-FFF2-40B4-BE49-F238E27FC236}">
                <a16:creationId xmlns:a16="http://schemas.microsoft.com/office/drawing/2014/main" id="{3F5FB6A0-15C3-0731-7682-550197FF2AA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059113"/>
            <a:ext cx="685641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It is used whenever a host needs to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send an IP datagram but it does not</a:t>
            </a:r>
          </a:p>
          <a:p>
            <a:pPr eaLnBrk="1" hangingPunct="1">
              <a:lnSpc>
                <a:spcPts val="3575"/>
              </a:lnSpc>
              <a:spcBef>
                <a:spcPts val="25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know its own address to use as the</a:t>
            </a:r>
          </a:p>
          <a:p>
            <a:pPr eaLnBrk="1" hangingPunct="1">
              <a:lnSpc>
                <a:spcPts val="3575"/>
              </a:lnSpc>
              <a:spcBef>
                <a:spcPts val="200"/>
              </a:spcBef>
            </a:pP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source address.</a:t>
            </a:r>
          </a:p>
        </p:txBody>
      </p:sp>
      <p:sp>
        <p:nvSpPr>
          <p:cNvPr id="80902" name="object 7">
            <a:extLst>
              <a:ext uri="{FF2B5EF4-FFF2-40B4-BE49-F238E27FC236}">
                <a16:creationId xmlns:a16="http://schemas.microsoft.com/office/drawing/2014/main" id="{96EDC0BB-28F7-EA4C-0434-70B044AEA00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79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object 1">
            <a:extLst>
              <a:ext uri="{FF2B5EF4-FFF2-40B4-BE49-F238E27FC236}">
                <a16:creationId xmlns:a16="http://schemas.microsoft.com/office/drawing/2014/main" id="{FEABC63A-4BE4-C60A-CBDB-C8D46C49EA6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AE4AD04-0B32-EDF3-B89E-9AE3331F0B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72024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Limite</a:t>
            </a:r>
            <a:r>
              <a:rPr sz="4300" b="1" i="1" spc="286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broadcast</a:t>
            </a:r>
            <a:r>
              <a:rPr sz="4300" b="1" i="1" spc="-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1924" name="object 4">
            <a:extLst>
              <a:ext uri="{FF2B5EF4-FFF2-40B4-BE49-F238E27FC236}">
                <a16:creationId xmlns:a16="http://schemas.microsoft.com/office/drawing/2014/main" id="{EB9023D8-6B59-771B-6236-DFF296865DA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73200"/>
            <a:ext cx="71628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only address in the block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255.255.255.255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32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called the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 i="1">
                <a:solidFill>
                  <a:srgbClr val="000000"/>
                </a:solidFill>
                <a:latin typeface="Arial" panose="020B0604020202020204" pitchFamily="34" charset="0"/>
              </a:rPr>
              <a:t>limitedbroadcast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350"/>
              </a:lnSpc>
              <a:spcBef>
                <a:spcPts val="48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It is used whenever a router or a host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needs to send a datagram to all devices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in a network.</a:t>
            </a:r>
          </a:p>
          <a:p>
            <a:pPr eaLnBrk="1" hangingPunct="1">
              <a:lnSpc>
                <a:spcPts val="3350"/>
              </a:lnSpc>
              <a:spcBef>
                <a:spcPts val="438"/>
              </a:spcBef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routers in the network, however,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block the packet having this address as</a:t>
            </a:r>
          </a:p>
          <a:p>
            <a:pPr eaLnBrk="1" hangingPunct="1">
              <a:lnSpc>
                <a:spcPts val="3238"/>
              </a:lnSpc>
              <a:spcBef>
                <a:spcPts val="50"/>
              </a:spcBef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destination;the packet cannot travel</a:t>
            </a:r>
          </a:p>
          <a:p>
            <a:pPr eaLnBrk="1" hangingPunct="1">
              <a:lnSpc>
                <a:spcPts val="3238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outside the network.</a:t>
            </a:r>
          </a:p>
        </p:txBody>
      </p:sp>
      <p:sp>
        <p:nvSpPr>
          <p:cNvPr id="81925" name="object 6">
            <a:extLst>
              <a:ext uri="{FF2B5EF4-FFF2-40B4-BE49-F238E27FC236}">
                <a16:creationId xmlns:a16="http://schemas.microsoft.com/office/drawing/2014/main" id="{FDEEF514-9935-EF0A-A27F-6519C9EDEFC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80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object 1">
            <a:extLst>
              <a:ext uri="{FF2B5EF4-FFF2-40B4-BE49-F238E27FC236}">
                <a16:creationId xmlns:a16="http://schemas.microsoft.com/office/drawing/2014/main" id="{ECEE6763-56A1-66B1-BBF8-F06C4880C8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D21A6A-8806-A988-2CC2-E4E8E6A64E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436563"/>
            <a:ext cx="357028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Loopback</a:t>
            </a:r>
            <a:r>
              <a:rPr sz="3000" b="1" i="1" spc="-10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</a:p>
        </p:txBody>
      </p:sp>
      <p:sp>
        <p:nvSpPr>
          <p:cNvPr id="82948" name="object 4">
            <a:extLst>
              <a:ext uri="{FF2B5EF4-FFF2-40B4-BE49-F238E27FC236}">
                <a16:creationId xmlns:a16="http://schemas.microsoft.com/office/drawing/2014/main" id="{685311DD-C8EC-2222-3649-3822B3AED7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879475"/>
            <a:ext cx="6211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block 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127.0.0.0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8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called the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46F1C26-A1CA-6AD3-2D09-F43560BE75F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92300" y="1244600"/>
            <a:ext cx="3241675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loopback</a:t>
            </a:r>
            <a:r>
              <a:rPr sz="3000" i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address.</a:t>
            </a:r>
          </a:p>
        </p:txBody>
      </p:sp>
      <p:sp>
        <p:nvSpPr>
          <p:cNvPr id="82950" name="object 6">
            <a:extLst>
              <a:ext uri="{FF2B5EF4-FFF2-40B4-BE49-F238E27FC236}">
                <a16:creationId xmlns:a16="http://schemas.microsoft.com/office/drawing/2014/main" id="{D9BDA543-EBED-2383-692A-A0915F5DF21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1685925"/>
            <a:ext cx="6759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A packet with one of the addresses in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this block as the destination address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never leaves the host; it will remain in</a:t>
            </a:r>
          </a:p>
          <a:p>
            <a:pPr eaLnBrk="1" hangingPunct="1">
              <a:lnSpc>
                <a:spcPts val="2875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host.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5309F2A-AA39-9A16-36A7-0E0B6EB4F51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09725" y="3225800"/>
            <a:ext cx="34623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4"/>
              </a:lnSpc>
              <a:buSzTx/>
              <a:buFontTx/>
              <a:buNone/>
              <a:defRPr/>
            </a:pP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</a:t>
            </a:r>
            <a:r>
              <a:rPr sz="3000" b="1" i="1" spc="-1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82952" name="object 8">
            <a:extLst>
              <a:ext uri="{FF2B5EF4-FFF2-40B4-BE49-F238E27FC236}">
                <a16:creationId xmlns:a16="http://schemas.microsoft.com/office/drawing/2014/main" id="{021367F8-381E-9E76-AB2F-1BDE815F4C4E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668713"/>
            <a:ext cx="64436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Four blocks are assigned as private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1F3BCF4-B7FC-AE27-0320-3A223087E72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033838"/>
            <a:ext cx="6459538" cy="463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351"/>
              </a:lnSpc>
              <a:buSzTx/>
              <a:buFontTx/>
              <a:buNone/>
              <a:defRPr/>
            </a:pP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addresses:</a:t>
            </a:r>
            <a:r>
              <a:rPr sz="30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10.0.0.0/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8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  <a:r>
              <a:rPr sz="30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172.16.0.0/</a:t>
            </a:r>
            <a:r>
              <a:rPr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12</a:t>
            </a:r>
            <a:r>
              <a:rPr sz="3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,</a:t>
            </a:r>
          </a:p>
        </p:txBody>
      </p:sp>
      <p:sp>
        <p:nvSpPr>
          <p:cNvPr id="82954" name="object 10">
            <a:extLst>
              <a:ext uri="{FF2B5EF4-FFF2-40B4-BE49-F238E27FC236}">
                <a16:creationId xmlns:a16="http://schemas.microsoft.com/office/drawing/2014/main" id="{EB35BD4D-D246-C993-973B-43C4F948F51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476750"/>
            <a:ext cx="657225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192.168.0.0/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, and 169.254.0.0/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ts val="3350"/>
              </a:lnSpc>
              <a:spcBef>
                <a:spcPts val="75"/>
              </a:spcBef>
            </a:pPr>
            <a:r>
              <a:rPr lang="ru-RU" altLang="en-US" sz="3000" b="1" i="1">
                <a:solidFill>
                  <a:srgbClr val="000000"/>
                </a:solidFill>
                <a:latin typeface="Arial" panose="020B0604020202020204" pitchFamily="34" charset="0"/>
              </a:rPr>
              <a:t>Multicast Addresses</a:t>
            </a:r>
          </a:p>
        </p:txBody>
      </p:sp>
      <p:sp>
        <p:nvSpPr>
          <p:cNvPr id="82955" name="object 11">
            <a:extLst>
              <a:ext uri="{FF2B5EF4-FFF2-40B4-BE49-F238E27FC236}">
                <a16:creationId xmlns:a16="http://schemas.microsoft.com/office/drawing/2014/main" id="{01F3B330-0BA1-F77A-79FB-59D3818CB993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360988"/>
            <a:ext cx="66135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24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4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The block 224.0.0.0/</a:t>
            </a:r>
            <a:r>
              <a:rPr lang="ru-RU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4 </a:t>
            </a: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is reserved for</a:t>
            </a:r>
          </a:p>
        </p:txBody>
      </p:sp>
      <p:sp>
        <p:nvSpPr>
          <p:cNvPr id="82956" name="object 12">
            <a:extLst>
              <a:ext uri="{FF2B5EF4-FFF2-40B4-BE49-F238E27FC236}">
                <a16:creationId xmlns:a16="http://schemas.microsoft.com/office/drawing/2014/main" id="{8A412DF6-B9D0-12A0-5AF4-09ED1E89C183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92300" y="5726113"/>
            <a:ext cx="36242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350"/>
              </a:lnSpc>
            </a:pPr>
            <a:r>
              <a:rPr lang="ru-RU" altLang="en-US" sz="3000">
                <a:solidFill>
                  <a:srgbClr val="000000"/>
                </a:solidFill>
                <a:latin typeface="Arial" panose="020B0604020202020204" pitchFamily="34" charset="0"/>
              </a:rPr>
              <a:t>multicast addresses.</a:t>
            </a:r>
          </a:p>
        </p:txBody>
      </p:sp>
      <p:sp>
        <p:nvSpPr>
          <p:cNvPr id="82957" name="object 14">
            <a:extLst>
              <a:ext uri="{FF2B5EF4-FFF2-40B4-BE49-F238E27FC236}">
                <a16:creationId xmlns:a16="http://schemas.microsoft.com/office/drawing/2014/main" id="{9C5C890F-0FC2-5560-4C94-1538AB2EAEF5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81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1">
            <a:extLst>
              <a:ext uri="{FF2B5EF4-FFF2-40B4-BE49-F238E27FC236}">
                <a16:creationId xmlns:a16="http://schemas.microsoft.com/office/drawing/2014/main" id="{A435C3B3-D459-778E-6D43-E457CC7F5D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B2645E9-C92D-069E-FAA9-0EC1163BE0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5387975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  <a:r>
              <a:rPr sz="39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</a:p>
        </p:txBody>
      </p:sp>
      <p:sp>
        <p:nvSpPr>
          <p:cNvPr id="10244" name="object 4">
            <a:extLst>
              <a:ext uri="{FF2B5EF4-FFF2-40B4-BE49-F238E27FC236}">
                <a16:creationId xmlns:a16="http://schemas.microsoft.com/office/drawing/2014/main" id="{3F6880A9-2DAD-FF21-E815-C8FCBF0EDF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1425" y="927100"/>
            <a:ext cx="77565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1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max jitter: </a:t>
            </a: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ensures that the amount of</a:t>
            </a:r>
          </a:p>
          <a:p>
            <a:pPr eaLnBrk="1" hangingPunct="1">
              <a:lnSpc>
                <a:spcPts val="2325"/>
              </a:lnSpc>
              <a:spcBef>
                <a:spcPts val="2250"/>
              </a:spcBef>
            </a:pPr>
            <a:r>
              <a:rPr lang="ru-RU" altLang="en-US" sz="2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</a:t>
            </a: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two successive transmissions at the sender is</a:t>
            </a:r>
          </a:p>
          <a:p>
            <a:pPr eaLnBrk="1" hangingPunct="1">
              <a:lnSpc>
                <a:spcPts val="2325"/>
              </a:lnSpc>
              <a:spcBef>
                <a:spcPts val="2213"/>
              </a:spcBef>
            </a:pPr>
            <a:r>
              <a:rPr lang="ru-RU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time between their receipt at the destination.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object 1">
            <a:extLst>
              <a:ext uri="{FF2B5EF4-FFF2-40B4-BE49-F238E27FC236}">
                <a16:creationId xmlns:a16="http://schemas.microsoft.com/office/drawing/2014/main" id="{A9F460F5-2474-D48E-D1BC-17F74C0A0A2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25F311-2F2D-668B-94DE-FCD81B5F194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913" y="330200"/>
            <a:ext cx="6692900" cy="1096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3972" name="object 4">
            <a:extLst>
              <a:ext uri="{FF2B5EF4-FFF2-40B4-BE49-F238E27FC236}">
                <a16:creationId xmlns:a16="http://schemas.microsoft.com/office/drawing/2014/main" id="{C8E1E128-86CD-E895-9EAA-EA57B09112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5100"/>
            <a:ext cx="685482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dynamic host configuration protocol is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used to simplify the installation and</a:t>
            </a:r>
          </a:p>
        </p:txBody>
      </p:sp>
      <p:sp>
        <p:nvSpPr>
          <p:cNvPr id="83973" name="object 5">
            <a:extLst>
              <a:ext uri="{FF2B5EF4-FFF2-40B4-BE49-F238E27FC236}">
                <a16:creationId xmlns:a16="http://schemas.microsoft.com/office/drawing/2014/main" id="{45582B4B-0AAF-C455-3136-2F392887FA3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04621" y="1808163"/>
            <a:ext cx="596423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maintenance of networked computers.</a:t>
            </a:r>
          </a:p>
        </p:txBody>
      </p:sp>
      <p:sp>
        <p:nvSpPr>
          <p:cNvPr id="83974" name="object 6">
            <a:extLst>
              <a:ext uri="{FF2B5EF4-FFF2-40B4-BE49-F238E27FC236}">
                <a16:creationId xmlns:a16="http://schemas.microsoft.com/office/drawing/2014/main" id="{00F2FDC4-8028-B68D-AAA6-A8BB3C4CC94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2498725"/>
            <a:ext cx="658336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is derived from an earlier protocol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D46C5E-64C4-74CE-BB0D-A58F32B32AA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2828925"/>
            <a:ext cx="2393950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called </a:t>
            </a:r>
            <a:r>
              <a:rPr sz="2700" spc="-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BOOTP.</a:t>
            </a:r>
          </a:p>
        </p:txBody>
      </p:sp>
      <p:sp>
        <p:nvSpPr>
          <p:cNvPr id="83976" name="object 8">
            <a:extLst>
              <a:ext uri="{FF2B5EF4-FFF2-40B4-BE49-F238E27FC236}">
                <a16:creationId xmlns:a16="http://schemas.microsoft.com/office/drawing/2014/main" id="{267DF943-1E34-DA5B-C843-982B2E61854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233738"/>
            <a:ext cx="737076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Ethernet addresses are configured into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network by manufacturer and they are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unique.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addresses must be unique on a given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internetwork but also must reflect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structure of the internetwork.</a:t>
            </a:r>
          </a:p>
          <a:p>
            <a:pPr eaLnBrk="1" hangingPunct="1">
              <a:lnSpc>
                <a:spcPts val="3013"/>
              </a:lnSpc>
              <a:spcBef>
                <a:spcPts val="175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main goal of DHCP is to minimize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amount of manual configuration required for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83977" name="object 10">
            <a:extLst>
              <a:ext uri="{FF2B5EF4-FFF2-40B4-BE49-F238E27FC236}">
                <a16:creationId xmlns:a16="http://schemas.microsoft.com/office/drawing/2014/main" id="{E9175B66-14E6-8F71-EA20-1EC3AFC6167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82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bject 1">
            <a:extLst>
              <a:ext uri="{FF2B5EF4-FFF2-40B4-BE49-F238E27FC236}">
                <a16:creationId xmlns:a16="http://schemas.microsoft.com/office/drawing/2014/main" id="{B17091E7-DFC7-EFC7-AEF7-4EFE56C30F5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4995" name="object 3">
            <a:extLst>
              <a:ext uri="{FF2B5EF4-FFF2-40B4-BE49-F238E27FC236}">
                <a16:creationId xmlns:a16="http://schemas.microsoft.com/office/drawing/2014/main" id="{B5432446-A9FB-6C78-732B-1036276D919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366713"/>
            <a:ext cx="725646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If a new computer is connected to a network,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can provide it with all the necessary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information for full system integration into the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network.</a:t>
            </a:r>
          </a:p>
        </p:txBody>
      </p:sp>
      <p:sp>
        <p:nvSpPr>
          <p:cNvPr id="84996" name="object 4">
            <a:extLst>
              <a:ext uri="{FF2B5EF4-FFF2-40B4-BE49-F238E27FC236}">
                <a16:creationId xmlns:a16="http://schemas.microsoft.com/office/drawing/2014/main" id="{AA3F34C9-166A-6158-A6F7-F96F2A20643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760538"/>
            <a:ext cx="66008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is based on a client/server model.</a:t>
            </a:r>
          </a:p>
        </p:txBody>
      </p:sp>
      <p:sp>
        <p:nvSpPr>
          <p:cNvPr id="84997" name="object 5">
            <a:extLst>
              <a:ext uri="{FF2B5EF4-FFF2-40B4-BE49-F238E27FC236}">
                <a16:creationId xmlns:a16="http://schemas.microsoft.com/office/drawing/2014/main" id="{6C1F4E91-3733-63E3-6FE2-96FC5DFE12C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166938"/>
            <a:ext cx="70469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clients send a request to a DHCP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server to which the server responds with an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IP address</a:t>
            </a:r>
          </a:p>
        </p:txBody>
      </p:sp>
      <p:sp>
        <p:nvSpPr>
          <p:cNvPr id="84998" name="object 6">
            <a:extLst>
              <a:ext uri="{FF2B5EF4-FFF2-40B4-BE49-F238E27FC236}">
                <a16:creationId xmlns:a16="http://schemas.microsoft.com/office/drawing/2014/main" id="{0E9B01CF-F09D-A711-B000-660EF513FE3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230563"/>
            <a:ext cx="66214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DHCP server is responsible for providing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C4B31D4-F7BC-D901-90A0-B1C71D13E4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559175"/>
            <a:ext cx="5297488" cy="420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information to hosts.</a:t>
            </a:r>
          </a:p>
        </p:txBody>
      </p:sp>
      <p:sp>
        <p:nvSpPr>
          <p:cNvPr id="85000" name="object 8">
            <a:extLst>
              <a:ext uri="{FF2B5EF4-FFF2-40B4-BE49-F238E27FC236}">
                <a16:creationId xmlns:a16="http://schemas.microsoft.com/office/drawing/2014/main" id="{09BB1FBE-5A4A-1D9A-2494-7986B97F409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965575"/>
            <a:ext cx="6619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There is at least one DHCP server for an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1B8C754-15DF-D77C-F73C-1C573E36899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294188"/>
            <a:ext cx="3579813" cy="420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administrative</a:t>
            </a:r>
            <a:r>
              <a:rPr sz="27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domain.</a:t>
            </a:r>
          </a:p>
        </p:txBody>
      </p:sp>
      <p:sp>
        <p:nvSpPr>
          <p:cNvPr id="85002" name="object 10">
            <a:extLst>
              <a:ext uri="{FF2B5EF4-FFF2-40B4-BE49-F238E27FC236}">
                <a16:creationId xmlns:a16="http://schemas.microsoft.com/office/drawing/2014/main" id="{52901645-1BD9-44D9-CFBA-F370D8905E35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00588"/>
            <a:ext cx="69929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can function just as a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centralized repository for host configuration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information.</a:t>
            </a:r>
          </a:p>
        </p:txBody>
      </p:sp>
      <p:sp>
        <p:nvSpPr>
          <p:cNvPr id="85003" name="object 11">
            <a:extLst>
              <a:ext uri="{FF2B5EF4-FFF2-40B4-BE49-F238E27FC236}">
                <a16:creationId xmlns:a16="http://schemas.microsoft.com/office/drawing/2014/main" id="{47E69EAC-E423-9C87-D218-473BB6AA0F15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09725" y="5764213"/>
            <a:ext cx="72961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DHCP server maintains a pool of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available addresses that it hands out to hosts</a:t>
            </a:r>
          </a:p>
          <a:p>
            <a:pPr eaLnBrk="1" hangingPunct="1">
              <a:lnSpc>
                <a:spcPts val="2588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on demand.</a:t>
            </a:r>
          </a:p>
        </p:txBody>
      </p:sp>
      <p:sp>
        <p:nvSpPr>
          <p:cNvPr id="85004" name="object 13">
            <a:extLst>
              <a:ext uri="{FF2B5EF4-FFF2-40B4-BE49-F238E27FC236}">
                <a16:creationId xmlns:a16="http://schemas.microsoft.com/office/drawing/2014/main" id="{CDAF7676-1AF4-7B87-97B1-A2CCEE494E47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83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bject 1">
            <a:extLst>
              <a:ext uri="{FF2B5EF4-FFF2-40B4-BE49-F238E27FC236}">
                <a16:creationId xmlns:a16="http://schemas.microsoft.com/office/drawing/2014/main" id="{45733947-D3F7-3328-8E43-CFB1AB520A9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4BD60C-5FB0-5022-9548-CA2B8FB483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6020" name="object 5">
            <a:extLst>
              <a:ext uri="{FF2B5EF4-FFF2-40B4-BE49-F238E27FC236}">
                <a16:creationId xmlns:a16="http://schemas.microsoft.com/office/drawing/2014/main" id="{6CE9B8E7-98BE-005C-F7A7-04A04897920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84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bject 1">
            <a:extLst>
              <a:ext uri="{FF2B5EF4-FFF2-40B4-BE49-F238E27FC236}">
                <a16:creationId xmlns:a16="http://schemas.microsoft.com/office/drawing/2014/main" id="{79DB42AF-09A2-A5F2-7BC9-FD5BEA51FB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043" name="object 3">
            <a:extLst>
              <a:ext uri="{FF2B5EF4-FFF2-40B4-BE49-F238E27FC236}">
                <a16:creationId xmlns:a16="http://schemas.microsoft.com/office/drawing/2014/main" id="{11EBA322-B23C-BAE9-E386-132269B6ACF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688138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DHCP –</a:t>
            </a:r>
            <a:r>
              <a:rPr lang="ru-RU" altLang="en-US" sz="3600" b="1">
                <a:solidFill>
                  <a:srgbClr val="5723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DYNAMIC HOST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CONFIGURATION PROTOCOL</a:t>
            </a:r>
          </a:p>
          <a:p>
            <a:pPr eaLnBrk="1" hangingPunct="1">
              <a:lnSpc>
                <a:spcPts val="2788"/>
              </a:lnSpc>
              <a:spcBef>
                <a:spcPts val="400"/>
              </a:spcBef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 newly booted or attached host sends a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DHCPDISCOVER message to a special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address (255.255.255.255., which is an IP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broadcast address.</a:t>
            </a:r>
          </a:p>
        </p:txBody>
      </p:sp>
      <p:sp>
        <p:nvSpPr>
          <p:cNvPr id="87044" name="object 4">
            <a:extLst>
              <a:ext uri="{FF2B5EF4-FFF2-40B4-BE49-F238E27FC236}">
                <a16:creationId xmlns:a16="http://schemas.microsoft.com/office/drawing/2014/main" id="{9C2B578D-71BE-8930-2F06-90978294BDC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2735263"/>
            <a:ext cx="68722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This means it will be received by all hosts and</a:t>
            </a:r>
          </a:p>
        </p:txBody>
      </p:sp>
      <p:sp>
        <p:nvSpPr>
          <p:cNvPr id="87045" name="object 5">
            <a:extLst>
              <a:ext uri="{FF2B5EF4-FFF2-40B4-BE49-F238E27FC236}">
                <a16:creationId xmlns:a16="http://schemas.microsoft.com/office/drawing/2014/main" id="{ED7B8F15-204E-EF05-92C0-BB4AC80FA18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2300" y="3040063"/>
            <a:ext cx="348773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routers on that network.</a:t>
            </a:r>
          </a:p>
        </p:txBody>
      </p:sp>
      <p:sp>
        <p:nvSpPr>
          <p:cNvPr id="87046" name="object 6">
            <a:extLst>
              <a:ext uri="{FF2B5EF4-FFF2-40B4-BE49-F238E27FC236}">
                <a16:creationId xmlns:a16="http://schemas.microsoft.com/office/drawing/2014/main" id="{1A69C007-489F-71D7-3037-A4E6CE2DEE4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421063"/>
            <a:ext cx="7102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uses the concept of a </a:t>
            </a:r>
            <a:r>
              <a:rPr lang="ru-RU" altLang="en-US" sz="2500" i="1">
                <a:solidFill>
                  <a:srgbClr val="000000"/>
                </a:solidFill>
                <a:latin typeface="Arial" panose="020B0604020202020204" pitchFamily="34" charset="0"/>
              </a:rPr>
              <a:t>relay agent.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There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FC5439E-A610-47BB-9EA5-307ECF8B4D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3725863"/>
            <a:ext cx="6276975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is at</a:t>
            </a:r>
            <a:r>
              <a:rPr sz="25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least one relay agent on</a:t>
            </a:r>
            <a:r>
              <a:rPr sz="2500" spc="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each network.</a:t>
            </a:r>
          </a:p>
        </p:txBody>
      </p:sp>
      <p:sp>
        <p:nvSpPr>
          <p:cNvPr id="87048" name="object 8">
            <a:extLst>
              <a:ext uri="{FF2B5EF4-FFF2-40B4-BE49-F238E27FC236}">
                <a16:creationId xmlns:a16="http://schemas.microsoft.com/office/drawing/2014/main" id="{5270090C-83D4-414C-AAA6-F404D26810F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4106863"/>
            <a:ext cx="64420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DHCP relay agent is configured with the IP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98B3E9B-CA67-DD5C-488C-FD831C8341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2300" y="4411663"/>
            <a:ext cx="4184650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788"/>
              </a:lnSpc>
              <a:buSzTx/>
              <a:buFontTx/>
              <a:buNone/>
              <a:defRPr/>
            </a:pPr>
            <a:r>
              <a:rPr sz="25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of the DHCP</a:t>
            </a:r>
            <a:r>
              <a:rPr sz="2500" spc="-4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5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server.</a:t>
            </a:r>
          </a:p>
        </p:txBody>
      </p:sp>
      <p:sp>
        <p:nvSpPr>
          <p:cNvPr id="87050" name="object 10">
            <a:extLst>
              <a:ext uri="{FF2B5EF4-FFF2-40B4-BE49-F238E27FC236}">
                <a16:creationId xmlns:a16="http://schemas.microsoft.com/office/drawing/2014/main" id="{B0D70E74-A059-02DC-955F-745C7C381528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09725" y="4792663"/>
            <a:ext cx="736600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788"/>
              </a:lnSpc>
            </a:pPr>
            <a:r>
              <a:rPr lang="ru-RU" altLang="en-US" sz="20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0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When a relay agent receives a DHCPDISCOVER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message, it unicasts it to the DHCP server and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awaits the response, which it will then send back</a:t>
            </a:r>
          </a:p>
          <a:p>
            <a:pPr eaLnBrk="1" hangingPunct="1">
              <a:lnSpc>
                <a:spcPts val="2400"/>
              </a:lnSpc>
            </a:pPr>
            <a:r>
              <a:rPr lang="ru-RU" altLang="en-US" sz="2500">
                <a:solidFill>
                  <a:srgbClr val="000000"/>
                </a:solidFill>
                <a:latin typeface="Arial" panose="020B0604020202020204" pitchFamily="34" charset="0"/>
              </a:rPr>
              <a:t>to the requesting client.</a:t>
            </a:r>
          </a:p>
        </p:txBody>
      </p:sp>
      <p:sp>
        <p:nvSpPr>
          <p:cNvPr id="87051" name="object 12">
            <a:extLst>
              <a:ext uri="{FF2B5EF4-FFF2-40B4-BE49-F238E27FC236}">
                <a16:creationId xmlns:a16="http://schemas.microsoft.com/office/drawing/2014/main" id="{0BC2B23B-B5DA-D003-90BE-994572D1C73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85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object 1">
            <a:extLst>
              <a:ext uri="{FF2B5EF4-FFF2-40B4-BE49-F238E27FC236}">
                <a16:creationId xmlns:a16="http://schemas.microsoft.com/office/drawing/2014/main" id="{7053ABB2-F3D8-7AA4-2D03-76F71F46E8E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AA369E-F483-3CC2-E88E-86FC847753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328613"/>
            <a:ext cx="6688138" cy="1096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021"/>
              </a:lnSpc>
              <a:buSzTx/>
              <a:buFontTx/>
              <a:buNone/>
              <a:defRPr/>
            </a:pP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3600" b="1" spc="-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600" b="1" spc="9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DYNAMIC</a:t>
            </a:r>
            <a:r>
              <a:rPr sz="36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HOST</a:t>
            </a:r>
          </a:p>
          <a:p>
            <a:pPr eaLnBrk="0" fontAlgn="auto" hangingPunct="0">
              <a:lnSpc>
                <a:spcPts val="4021"/>
              </a:lnSpc>
              <a:spcBef>
                <a:spcPts val="298"/>
              </a:spcBef>
              <a:buSzTx/>
              <a:buFontTx/>
              <a:buNone/>
              <a:defRPr/>
            </a:pPr>
            <a:r>
              <a:rPr sz="3600" b="1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CONFIGURATION</a:t>
            </a:r>
            <a:r>
              <a:rPr sz="3600" b="1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88068" name="object 5">
            <a:extLst>
              <a:ext uri="{FF2B5EF4-FFF2-40B4-BE49-F238E27FC236}">
                <a16:creationId xmlns:a16="http://schemas.microsoft.com/office/drawing/2014/main" id="{6D2669C7-E5A9-C513-2DB0-9F9784BFFB6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86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object 1">
            <a:extLst>
              <a:ext uri="{FF2B5EF4-FFF2-40B4-BE49-F238E27FC236}">
                <a16:creationId xmlns:a16="http://schemas.microsoft.com/office/drawing/2014/main" id="{A8095F3E-7D09-2195-CB74-A10271B2E02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352347-859B-0D50-540E-79D0D72606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145213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DHCP</a:t>
            </a:r>
            <a:r>
              <a:rPr sz="4300" b="1" spc="-10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300" b="1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Format</a:t>
            </a:r>
          </a:p>
        </p:txBody>
      </p:sp>
      <p:sp>
        <p:nvSpPr>
          <p:cNvPr id="89092" name="object 5">
            <a:extLst>
              <a:ext uri="{FF2B5EF4-FFF2-40B4-BE49-F238E27FC236}">
                <a16:creationId xmlns:a16="http://schemas.microsoft.com/office/drawing/2014/main" id="{90755AEE-989E-4AD1-6416-4BB382FE577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87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object 1">
            <a:extLst>
              <a:ext uri="{FF2B5EF4-FFF2-40B4-BE49-F238E27FC236}">
                <a16:creationId xmlns:a16="http://schemas.microsoft.com/office/drawing/2014/main" id="{2D01BC00-A721-CCC1-4796-DC140947FB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5" name="object 3">
            <a:extLst>
              <a:ext uri="{FF2B5EF4-FFF2-40B4-BE49-F238E27FC236}">
                <a16:creationId xmlns:a16="http://schemas.microsoft.com/office/drawing/2014/main" id="{5E368894-B33E-4837-7093-9BD1E1E2755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328613"/>
            <a:ext cx="69945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096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13"/>
              </a:lnSpc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NETWORK ADDRESS</a:t>
            </a:r>
          </a:p>
          <a:p>
            <a:pPr eaLnBrk="1" hangingPunct="1">
              <a:lnSpc>
                <a:spcPts val="4013"/>
              </a:lnSpc>
              <a:spcBef>
                <a:spcPts val="288"/>
              </a:spcBef>
            </a:pPr>
            <a:r>
              <a:rPr lang="ru-RU" altLang="en-US" sz="3600" b="1">
                <a:solidFill>
                  <a:srgbClr val="572314"/>
                </a:solidFill>
                <a:latin typeface="Arial" panose="020B0604020202020204" pitchFamily="34" charset="0"/>
              </a:rPr>
              <a:t>TRANSLATION (NAT)</a:t>
            </a:r>
          </a:p>
          <a:p>
            <a:pPr eaLnBrk="1" hangingPunct="1">
              <a:lnSpc>
                <a:spcPts val="3013"/>
              </a:lnSpc>
              <a:spcBef>
                <a:spcPts val="6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 technology that can provide the mapping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between the private and universal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690435-8D8C-3F9E-B957-1207666F19D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92300" y="2217738"/>
            <a:ext cx="6688138" cy="1162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(external)addresses,</a:t>
            </a:r>
            <a:r>
              <a:rPr sz="27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and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 the same time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support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virtual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private networks is called as</a:t>
            </a:r>
          </a:p>
          <a:p>
            <a:pPr eaLnBrk="0" fontAlgn="auto" hangingPunct="0">
              <a:lnSpc>
                <a:spcPts val="2915"/>
              </a:lnSpc>
              <a:buSzTx/>
              <a:buFontTx/>
              <a:buNone/>
              <a:defRPr/>
            </a:pP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2700" b="1" spc="-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</a:t>
            </a:r>
            <a:r>
              <a:rPr sz="2700" b="1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b="1" spc="-3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(NAT).</a:t>
            </a:r>
          </a:p>
        </p:txBody>
      </p:sp>
      <p:sp>
        <p:nvSpPr>
          <p:cNvPr id="90117" name="object 5">
            <a:extLst>
              <a:ext uri="{FF2B5EF4-FFF2-40B4-BE49-F238E27FC236}">
                <a16:creationId xmlns:a16="http://schemas.microsoft.com/office/drawing/2014/main" id="{E4BF9F4D-7C6E-1DA5-82D5-5A5E17DD33C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403600"/>
            <a:ext cx="725805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technology allows a site to use a set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private addresses for internal communication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and a set of global Internet addresses (at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least one) for communication with the rest of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world.</a:t>
            </a:r>
          </a:p>
        </p:txBody>
      </p:sp>
      <p:sp>
        <p:nvSpPr>
          <p:cNvPr id="90118" name="object 6">
            <a:extLst>
              <a:ext uri="{FF2B5EF4-FFF2-40B4-BE49-F238E27FC236}">
                <a16:creationId xmlns:a16="http://schemas.microsoft.com/office/drawing/2014/main" id="{3A97E0EF-7CA1-F748-0A25-9D0B1C8642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5332413"/>
            <a:ext cx="68548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site must have only one connection to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1E6303E-F1B1-6309-664D-C3A822FD32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2300" y="5702300"/>
            <a:ext cx="6484938" cy="792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global Internet</a:t>
            </a:r>
            <a:r>
              <a:rPr sz="27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through a </a:t>
            </a:r>
            <a:r>
              <a:rPr sz="2700" spc="-6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NAT</a:t>
            </a:r>
            <a:r>
              <a:rPr sz="2700" spc="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capable</a:t>
            </a:r>
          </a:p>
          <a:p>
            <a:pPr eaLnBrk="0" fontAlgn="auto" hangingPunct="0">
              <a:lnSpc>
                <a:spcPts val="2916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router that runs N</a:t>
            </a:r>
            <a:r>
              <a:rPr sz="2700" spc="-7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 spc="-10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AT</a:t>
            </a:r>
            <a:r>
              <a:rPr sz="2700" spc="5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software.</a:t>
            </a:r>
          </a:p>
        </p:txBody>
      </p:sp>
      <p:sp>
        <p:nvSpPr>
          <p:cNvPr id="90120" name="object 9">
            <a:extLst>
              <a:ext uri="{FF2B5EF4-FFF2-40B4-BE49-F238E27FC236}">
                <a16:creationId xmlns:a16="http://schemas.microsoft.com/office/drawing/2014/main" id="{4300A297-251E-A8A9-066F-188F49F3500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88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object 1">
            <a:extLst>
              <a:ext uri="{FF2B5EF4-FFF2-40B4-BE49-F238E27FC236}">
                <a16:creationId xmlns:a16="http://schemas.microsoft.com/office/drawing/2014/main" id="{8535C17D-9FA2-2798-795A-445A84AE7CD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D5DE22-4021-C14E-4F4F-1EF6B43BA5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71463"/>
            <a:ext cx="5375275" cy="1214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464"/>
              </a:lnSpc>
              <a:buSzTx/>
              <a:buFontTx/>
              <a:buNone/>
              <a:defRPr/>
            </a:pP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000" b="1" spc="-1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ADDRESS</a:t>
            </a:r>
          </a:p>
          <a:p>
            <a:pPr eaLnBrk="0" fontAlgn="auto" hangingPunct="0">
              <a:lnSpc>
                <a:spcPts val="4464"/>
              </a:lnSpc>
              <a:spcBef>
                <a:spcPts val="335"/>
              </a:spcBef>
              <a:buSzTx/>
              <a:buFontTx/>
              <a:buNone/>
              <a:defRPr/>
            </a:pPr>
            <a:r>
              <a:rPr sz="4000" b="1" spc="-3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4000" b="1" spc="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000" b="1" spc="-6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(NAT)</a:t>
            </a:r>
          </a:p>
        </p:txBody>
      </p:sp>
      <p:sp>
        <p:nvSpPr>
          <p:cNvPr id="91140" name="object 5">
            <a:extLst>
              <a:ext uri="{FF2B5EF4-FFF2-40B4-BE49-F238E27FC236}">
                <a16:creationId xmlns:a16="http://schemas.microsoft.com/office/drawing/2014/main" id="{E2632DDA-6EED-6B8F-9677-7586A575894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89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object 1">
            <a:extLst>
              <a:ext uri="{FF2B5EF4-FFF2-40B4-BE49-F238E27FC236}">
                <a16:creationId xmlns:a16="http://schemas.microsoft.com/office/drawing/2014/main" id="{52D948F1-72F6-8D69-DCFF-C300DD3E70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F9042-E544-625B-1488-8450855DFA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358933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 b="1" spc="-6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  <a:r>
              <a:rPr sz="4300" b="1" spc="6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of </a:t>
            </a:r>
            <a:r>
              <a:rPr sz="4300" b="1" spc="-1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NAT</a:t>
            </a:r>
          </a:p>
        </p:txBody>
      </p:sp>
      <p:sp>
        <p:nvSpPr>
          <p:cNvPr id="92164" name="object 4">
            <a:extLst>
              <a:ext uri="{FF2B5EF4-FFF2-40B4-BE49-F238E27FC236}">
                <a16:creationId xmlns:a16="http://schemas.microsoft.com/office/drawing/2014/main" id="{6D5A3CB1-8042-1E5F-41F6-E551E3249D8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20825"/>
            <a:ext cx="4979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ru-RU" altLang="en-US" sz="25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5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Two types of N AT exists 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C968062-431E-EBF1-E4F4-3CD2D1F29B5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09725" y="2084388"/>
            <a:ext cx="5745163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(a)</a:t>
            </a:r>
            <a:r>
              <a:rPr sz="3200" spc="-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One-to-one</a:t>
            </a:r>
            <a:r>
              <a:rPr sz="3200" spc="-2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0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3649EF5-6ABD-C860-E4D0-09F37D6CAD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9725" y="3135313"/>
            <a:ext cx="6061075" cy="981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82"/>
              </a:lnSpc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(b)</a:t>
            </a:r>
            <a:r>
              <a:rPr sz="3200" spc="-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One-to-many</a:t>
            </a:r>
            <a:r>
              <a:rPr sz="3200" spc="-3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  <a:r>
              <a:rPr sz="3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of IP</a:t>
            </a:r>
          </a:p>
          <a:p>
            <a:pPr eaLnBrk="0" fontAlgn="auto" hangingPunct="0">
              <a:lnSpc>
                <a:spcPts val="3579"/>
              </a:lnSpc>
              <a:spcBef>
                <a:spcPts val="212"/>
              </a:spcBef>
              <a:buSzTx/>
              <a:buFontTx/>
              <a:buNone/>
              <a:defRPr/>
            </a:pPr>
            <a:r>
              <a:rPr sz="3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addresses</a:t>
            </a:r>
          </a:p>
        </p:txBody>
      </p:sp>
      <p:sp>
        <p:nvSpPr>
          <p:cNvPr id="92167" name="object 8">
            <a:extLst>
              <a:ext uri="{FF2B5EF4-FFF2-40B4-BE49-F238E27FC236}">
                <a16:creationId xmlns:a16="http://schemas.microsoft.com/office/drawing/2014/main" id="{0ECF1565-C011-C90D-DAE1-698EC56088F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90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object 1">
            <a:extLst>
              <a:ext uri="{FF2B5EF4-FFF2-40B4-BE49-F238E27FC236}">
                <a16:creationId xmlns:a16="http://schemas.microsoft.com/office/drawing/2014/main" id="{B00431AD-F0CF-DC8E-CCE4-2DF4354CF6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096790-D374-DBA2-B59C-81158EB17F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9725" y="404813"/>
            <a:ext cx="4057650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</a:t>
            </a:r>
            <a:r>
              <a:rPr sz="32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Translation</a:t>
            </a:r>
          </a:p>
        </p:txBody>
      </p:sp>
      <p:sp>
        <p:nvSpPr>
          <p:cNvPr id="93188" name="object 4">
            <a:extLst>
              <a:ext uri="{FF2B5EF4-FFF2-40B4-BE49-F238E27FC236}">
                <a16:creationId xmlns:a16="http://schemas.microsoft.com/office/drawing/2014/main" id="{E1F24FC7-75FA-EA06-CB16-0D0CFE67D9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923925"/>
            <a:ext cx="714375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All of the outgoing packets go through 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NAT router, which replaces the source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 in the packet with the global NAT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013"/>
              </a:lnSpc>
              <a:spcBef>
                <a:spcPts val="488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All incoming packets also pass through the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NAT router, which replaces the destination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 in the packet (the NAT router global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address) with the appropriate private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address.</a:t>
            </a:r>
          </a:p>
          <a:p>
            <a:pPr eaLnBrk="1" hangingPunct="1">
              <a:lnSpc>
                <a:spcPts val="3575"/>
              </a:lnSpc>
              <a:spcBef>
                <a:spcPts val="463"/>
              </a:spcBef>
            </a:pPr>
            <a:r>
              <a:rPr lang="ru-RU" altLang="en-US" sz="3200" b="1">
                <a:solidFill>
                  <a:srgbClr val="000000"/>
                </a:solidFill>
                <a:latin typeface="Arial" panose="020B0604020202020204" pitchFamily="34" charset="0"/>
              </a:rPr>
              <a:t>Translation Table</a:t>
            </a:r>
          </a:p>
          <a:p>
            <a:pPr eaLnBrk="1" hangingPunct="1">
              <a:lnSpc>
                <a:spcPts val="3013"/>
              </a:lnSpc>
              <a:spcBef>
                <a:spcPts val="500"/>
              </a:spcBef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There may be tens or hundreds of private IP</a:t>
            </a:r>
          </a:p>
          <a:p>
            <a:pPr eaLnBrk="1" hangingPunct="1">
              <a:lnSpc>
                <a:spcPts val="2913"/>
              </a:lnSpc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addresses, each belonging to one specific</a:t>
            </a:r>
          </a:p>
          <a:p>
            <a:pPr eaLnBrk="1" hangingPunct="1">
              <a:lnSpc>
                <a:spcPts val="2913"/>
              </a:lnSpc>
              <a:spcBef>
                <a:spcPts val="50"/>
              </a:spcBef>
            </a:pP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host.</a:t>
            </a:r>
          </a:p>
        </p:txBody>
      </p:sp>
      <p:sp>
        <p:nvSpPr>
          <p:cNvPr id="93189" name="object 5">
            <a:extLst>
              <a:ext uri="{FF2B5EF4-FFF2-40B4-BE49-F238E27FC236}">
                <a16:creationId xmlns:a16="http://schemas.microsoft.com/office/drawing/2014/main" id="{FD7CDE72-A38B-02FC-3EC0-FDE5E9B719B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6113463"/>
            <a:ext cx="6018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13"/>
              </a:lnSpc>
            </a:pPr>
            <a:r>
              <a:rPr lang="ru-RU" altLang="en-US" sz="21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21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700">
                <a:solidFill>
                  <a:srgbClr val="000000"/>
                </a:solidFill>
                <a:latin typeface="Arial" panose="020B0604020202020204" pitchFamily="34" charset="0"/>
              </a:rPr>
              <a:t>The problem arises when we want to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345952-DEAC-6885-DDA9-707688D5435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6483350"/>
            <a:ext cx="6651625" cy="422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019"/>
              </a:lnSpc>
              <a:buSzTx/>
              <a:buFontTx/>
              <a:buNone/>
              <a:defRPr/>
            </a:pP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translate</a:t>
            </a:r>
            <a:r>
              <a:rPr sz="27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the source</a:t>
            </a:r>
            <a:r>
              <a:rPr sz="2700" spc="-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 </a:t>
            </a:r>
            <a:r>
              <a:rPr sz="27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address to an external</a:t>
            </a:r>
          </a:p>
        </p:txBody>
      </p:sp>
      <p:sp>
        <p:nvSpPr>
          <p:cNvPr id="93191" name="object 8">
            <a:extLst>
              <a:ext uri="{FF2B5EF4-FFF2-40B4-BE49-F238E27FC236}">
                <a16:creationId xmlns:a16="http://schemas.microsoft.com/office/drawing/2014/main" id="{5E11BEAC-D708-F5DF-7A27-86B32B16933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91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1">
            <a:extLst>
              <a:ext uri="{FF2B5EF4-FFF2-40B4-BE49-F238E27FC236}">
                <a16:creationId xmlns:a16="http://schemas.microsoft.com/office/drawing/2014/main" id="{F07415AB-CC33-8462-CC6D-C1E569B0BD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5368CA-CDC4-C54B-C174-2C167D7B2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177800"/>
            <a:ext cx="7205663" cy="592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Other</a:t>
            </a:r>
            <a:r>
              <a:rPr sz="39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services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 Network</a:t>
            </a:r>
            <a:r>
              <a:rPr sz="3900" spc="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</a:t>
            </a:r>
          </a:p>
        </p:txBody>
      </p:sp>
      <p:sp>
        <p:nvSpPr>
          <p:cNvPr id="11268" name="object 5">
            <a:extLst>
              <a:ext uri="{FF2B5EF4-FFF2-40B4-BE49-F238E27FC236}">
                <a16:creationId xmlns:a16="http://schemas.microsoft.com/office/drawing/2014/main" id="{1EE0EDA7-10A0-B64F-3E20-4290F1C8066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6363" y="1268413"/>
            <a:ext cx="73564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Control: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occurs when the number of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datagrams sent by source is beyond the capacity of network or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routers. 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another issue in the network layer protocol. If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continues, sometimes </a:t>
            </a: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situation may arrive where the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collapses and no datagrams are delivered</a:t>
            </a: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Although</a:t>
            </a:r>
          </a:p>
          <a:p>
            <a:pPr eaLnBrk="1" hangingPunct="1">
              <a:lnSpc>
                <a:spcPts val="2213"/>
              </a:lnSpc>
              <a:spcBef>
                <a:spcPts val="161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congestion control is indirectly implemented in network layer, but</a:t>
            </a:r>
          </a:p>
          <a:p>
            <a:pPr eaLnBrk="1" hangingPunct="1">
              <a:lnSpc>
                <a:spcPts val="2213"/>
              </a:lnSpc>
              <a:spcBef>
                <a:spcPts val="1663"/>
              </a:spcBef>
            </a:pPr>
            <a:r>
              <a: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there is a lack of congestion control in the network layer.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object 1">
            <a:extLst>
              <a:ext uri="{FF2B5EF4-FFF2-40B4-BE49-F238E27FC236}">
                <a16:creationId xmlns:a16="http://schemas.microsoft.com/office/drawing/2014/main" id="{A56A0B3B-BEEC-15F1-9235-53B45267792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3A379F6-44B7-05FC-57DF-B1172ADDB5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4212" name="object 4">
            <a:extLst>
              <a:ext uri="{FF2B5EF4-FFF2-40B4-BE49-F238E27FC236}">
                <a16:creationId xmlns:a16="http://schemas.microsoft.com/office/drawing/2014/main" id="{A53F5B50-62D9-D7E6-18E1-1F21D2AACDB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7388225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(Internet Protocol) is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uses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datagrams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to communicate over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packet-switched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network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. The IP protocol operates at the network layer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of the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OSI reference model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is a part of a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 of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protocols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as TCP/IP.</a:t>
            </a:r>
          </a:p>
        </p:txBody>
      </p:sp>
      <p:sp>
        <p:nvSpPr>
          <p:cNvPr id="94213" name="object 5">
            <a:extLst>
              <a:ext uri="{FF2B5EF4-FFF2-40B4-BE49-F238E27FC236}">
                <a16:creationId xmlns:a16="http://schemas.microsoft.com/office/drawing/2014/main" id="{3206FDE8-5082-C9D6-FB42-2E5B3E6907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4452938"/>
            <a:ext cx="73850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 network service transmits datagrams between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7B8932A-DB49-7421-E415-682BDBE5F30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5002213"/>
            <a:ext cx="4533900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60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intermediate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nodes using</a:t>
            </a:r>
            <a:r>
              <a:rPr sz="24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IP</a:t>
            </a:r>
            <a:r>
              <a:rPr sz="2400" spc="-9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DC765"/>
                </a:solidFill>
                <a:latin typeface="Times New Roman"/>
                <a:cs typeface="Times New Roman"/>
                <a:sym typeface="Wingdings"/>
                <a:hlinkClick r:id="rId13"/>
              </a:rPr>
              <a:t>routers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.</a:t>
            </a:r>
          </a:p>
        </p:txBody>
      </p:sp>
      <p:sp>
        <p:nvSpPr>
          <p:cNvPr id="94215" name="object 8">
            <a:extLst>
              <a:ext uri="{FF2B5EF4-FFF2-40B4-BE49-F238E27FC236}">
                <a16:creationId xmlns:a16="http://schemas.microsoft.com/office/drawing/2014/main" id="{609B1EFF-59A0-843A-5112-4CC9DC839EF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92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object 1">
            <a:extLst>
              <a:ext uri="{FF2B5EF4-FFF2-40B4-BE49-F238E27FC236}">
                <a16:creationId xmlns:a16="http://schemas.microsoft.com/office/drawing/2014/main" id="{A4868AEA-65A3-F645-8240-D0658930F8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AC5310D-10E5-82B8-0EEF-6605B87ED2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6918325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Network</a:t>
            </a:r>
            <a:r>
              <a:rPr sz="43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Layer Protocols:</a:t>
            </a:r>
            <a:r>
              <a:rPr sz="4300" spc="18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IP</a:t>
            </a:r>
          </a:p>
        </p:txBody>
      </p:sp>
      <p:sp>
        <p:nvSpPr>
          <p:cNvPr id="95236" name="object 4">
            <a:extLst>
              <a:ext uri="{FF2B5EF4-FFF2-40B4-BE49-F238E27FC236}">
                <a16:creationId xmlns:a16="http://schemas.microsoft.com/office/drawing/2014/main" id="{AA449C50-5C28-9EC6-A0E3-528B8E7C94A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8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routers themselves are simple, since no information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concerning the datagrams which are forwarded on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link.</a:t>
            </a:r>
          </a:p>
        </p:txBody>
      </p:sp>
      <p:sp>
        <p:nvSpPr>
          <p:cNvPr id="95237" name="object 5">
            <a:extLst>
              <a:ext uri="{FF2B5EF4-FFF2-40B4-BE49-F238E27FC236}">
                <a16:creationId xmlns:a16="http://schemas.microsoft.com/office/drawing/2014/main" id="{9A5B3FFE-AA2D-B37B-B962-09E03249614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complex part of an IP router is concerned with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optimum link to use to reach each destination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network.</a:t>
            </a:r>
          </a:p>
        </p:txBody>
      </p:sp>
      <p:sp>
        <p:nvSpPr>
          <p:cNvPr id="95238" name="object 6">
            <a:extLst>
              <a:ext uri="{FF2B5EF4-FFF2-40B4-BE49-F238E27FC236}">
                <a16:creationId xmlns:a16="http://schemas.microsoft.com/office/drawing/2014/main" id="{973FED63-DDF9-EA0C-2073-A8DAAEBA226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792663"/>
            <a:ext cx="73882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known as "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routing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Although this process is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intensive, it is only performed at periodic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intervals.</a:t>
            </a:r>
          </a:p>
        </p:txBody>
      </p:sp>
      <p:sp>
        <p:nvSpPr>
          <p:cNvPr id="95239" name="object 8">
            <a:extLst>
              <a:ext uri="{FF2B5EF4-FFF2-40B4-BE49-F238E27FC236}">
                <a16:creationId xmlns:a16="http://schemas.microsoft.com/office/drawing/2014/main" id="{82337B03-35DB-5E4A-640F-17F12E214D1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93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object 1">
            <a:extLst>
              <a:ext uri="{FF2B5EF4-FFF2-40B4-BE49-F238E27FC236}">
                <a16:creationId xmlns:a16="http://schemas.microsoft.com/office/drawing/2014/main" id="{171D29C7-7EC2-4DA0-7A52-9BBF6C76D3C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EFE032-9BE9-AC2A-1FD3-4F7E6E945E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285750"/>
            <a:ext cx="7124700" cy="1185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357"/>
              </a:lnSpc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</a:t>
            </a:r>
            <a:r>
              <a:rPr sz="3900" spc="282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Internet</a:t>
            </a:r>
            <a:r>
              <a:rPr sz="39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Control</a:t>
            </a:r>
            <a:r>
              <a:rPr sz="3900" spc="1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</a:p>
          <a:p>
            <a:pPr eaLnBrk="0" fontAlgn="auto" hangingPunct="0">
              <a:lnSpc>
                <a:spcPts val="4357"/>
              </a:lnSpc>
              <a:spcBef>
                <a:spcPts val="272"/>
              </a:spcBef>
              <a:buSzTx/>
              <a:buFontTx/>
              <a:buNone/>
              <a:defRPr/>
            </a:pPr>
            <a:r>
              <a:rPr sz="39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Protocol</a:t>
            </a:r>
          </a:p>
        </p:txBody>
      </p:sp>
      <p:sp>
        <p:nvSpPr>
          <p:cNvPr id="96260" name="object 4">
            <a:extLst>
              <a:ext uri="{FF2B5EF4-FFF2-40B4-BE49-F238E27FC236}">
                <a16:creationId xmlns:a16="http://schemas.microsoft.com/office/drawing/2014/main" id="{9734C13C-1788-1894-E1E0-DA98ABF2378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22425"/>
            <a:ext cx="73850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IP does not have a inbuilt mechanism for sending error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control messages. It depends on Internet Control Message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Protocol(ICMP) to provide an error control.</a:t>
            </a:r>
          </a:p>
        </p:txBody>
      </p:sp>
      <p:sp>
        <p:nvSpPr>
          <p:cNvPr id="96261" name="object 5">
            <a:extLst>
              <a:ext uri="{FF2B5EF4-FFF2-40B4-BE49-F238E27FC236}">
                <a16:creationId xmlns:a16="http://schemas.microsoft.com/office/drawing/2014/main" id="{AA875380-D22A-F237-B0A5-F2D19BCBED4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3208338"/>
            <a:ext cx="73866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reporting errors and management queries. It is a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protocol and used by networks devices like routers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sending the error messages and operations information.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the requested service is not available or that a host or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 could not be reached.</a:t>
            </a:r>
          </a:p>
        </p:txBody>
      </p:sp>
      <p:sp>
        <p:nvSpPr>
          <p:cNvPr id="96262" name="object 7">
            <a:extLst>
              <a:ext uri="{FF2B5EF4-FFF2-40B4-BE49-F238E27FC236}">
                <a16:creationId xmlns:a16="http://schemas.microsoft.com/office/drawing/2014/main" id="{52F5691B-DD79-0792-EEAA-56A054C0ECB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94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object 1">
            <a:extLst>
              <a:ext uri="{FF2B5EF4-FFF2-40B4-BE49-F238E27FC236}">
                <a16:creationId xmlns:a16="http://schemas.microsoft.com/office/drawing/2014/main" id="{BD20A849-D2BF-A441-7059-FD1A74F8D8D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7283" name="object 3">
            <a:extLst>
              <a:ext uri="{FF2B5EF4-FFF2-40B4-BE49-F238E27FC236}">
                <a16:creationId xmlns:a16="http://schemas.microsoft.com/office/drawing/2014/main" id="{5A6AF007-98C9-D373-6530-7718EF8BA8C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7175" y="555625"/>
            <a:ext cx="15160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788"/>
              </a:lnSpc>
            </a:pPr>
            <a:r>
              <a:rPr lang="ru-RU" altLang="en-US" sz="4300">
                <a:solidFill>
                  <a:srgbClr val="572314"/>
                </a:solidFill>
                <a:latin typeface="Arial" panose="020B0604020202020204" pitchFamily="34" charset="0"/>
              </a:rPr>
              <a:t>ICMP</a:t>
            </a:r>
          </a:p>
        </p:txBody>
      </p:sp>
      <p:sp>
        <p:nvSpPr>
          <p:cNvPr id="97284" name="object 4">
            <a:extLst>
              <a:ext uri="{FF2B5EF4-FFF2-40B4-BE49-F238E27FC236}">
                <a16:creationId xmlns:a16="http://schemas.microsoft.com/office/drawing/2014/main" id="{0A31EAC2-C02E-2CCB-E52E-188F40DD3DE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1600" y="1573213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Control Message Protocol (ICMP) is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network layer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used by network devices to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diagnose network communication issues.</a:t>
            </a:r>
          </a:p>
        </p:txBody>
      </p:sp>
      <p:sp>
        <p:nvSpPr>
          <p:cNvPr id="97285" name="object 5">
            <a:extLst>
              <a:ext uri="{FF2B5EF4-FFF2-40B4-BE49-F238E27FC236}">
                <a16:creationId xmlns:a16="http://schemas.microsoft.com/office/drawing/2014/main" id="{A499BD0C-1A98-86BF-5AA4-63A7827D6D9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9081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mainly used to determine whether or not data is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16F085-1D65-2CB4-30DB-0A34E49697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92300" y="3055938"/>
            <a:ext cx="6524625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reaching</a:t>
            </a:r>
            <a:r>
              <a:rPr sz="2400" spc="-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its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intended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destination</a:t>
            </a:r>
            <a:r>
              <a:rPr sz="2400" spc="-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in</a:t>
            </a:r>
            <a:r>
              <a:rPr sz="2400" spc="-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a timely </a:t>
            </a:r>
            <a:r>
              <a:rPr sz="2400" spc="-2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manner.</a:t>
            </a:r>
          </a:p>
        </p:txBody>
      </p:sp>
      <p:sp>
        <p:nvSpPr>
          <p:cNvPr id="97287" name="object 7">
            <a:extLst>
              <a:ext uri="{FF2B5EF4-FFF2-40B4-BE49-F238E27FC236}">
                <a16:creationId xmlns:a16="http://schemas.microsoft.com/office/drawing/2014/main" id="{D6A2FC55-CB59-FB39-A487-D0B90A8B985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3497263"/>
            <a:ext cx="7388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Commonly, the ICMP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protocol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on network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5BE7963-599F-12B0-4EBD-920E40925C0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2300" y="3863975"/>
            <a:ext cx="31083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657"/>
              </a:lnSpc>
              <a:buSzTx/>
              <a:buFontTx/>
              <a:buNone/>
              <a:defRPr/>
            </a:pP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devices,</a:t>
            </a:r>
            <a:r>
              <a:rPr sz="24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such as</a:t>
            </a:r>
            <a:r>
              <a:rPr sz="2400" spc="-1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4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routers.</a:t>
            </a:r>
          </a:p>
        </p:txBody>
      </p:sp>
      <p:sp>
        <p:nvSpPr>
          <p:cNvPr id="97289" name="object 9">
            <a:extLst>
              <a:ext uri="{FF2B5EF4-FFF2-40B4-BE49-F238E27FC236}">
                <a16:creationId xmlns:a16="http://schemas.microsoft.com/office/drawing/2014/main" id="{4F9329C1-0E68-725A-19FE-73CFEFFB4B06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09725" y="4305300"/>
            <a:ext cx="7388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 is crucial for error reporting and testing, but it can</a:t>
            </a:r>
          </a:p>
          <a:p>
            <a:pPr eaLnBrk="1" hangingPunct="1">
              <a:lnSpc>
                <a:spcPts val="2650"/>
              </a:lnSpc>
              <a:spcBef>
                <a:spcPts val="16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also be used in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distributed denial-of-service (DDoS)</a:t>
            </a:r>
          </a:p>
          <a:p>
            <a:pPr eaLnBrk="1" hangingPunct="1">
              <a:lnSpc>
                <a:spcPts val="2650"/>
              </a:lnSpc>
              <a:spcBef>
                <a:spcPts val="213"/>
              </a:spcBef>
            </a:pP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attacks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.</a:t>
            </a:r>
          </a:p>
        </p:txBody>
      </p:sp>
      <p:sp>
        <p:nvSpPr>
          <p:cNvPr id="97290" name="object 11">
            <a:extLst>
              <a:ext uri="{FF2B5EF4-FFF2-40B4-BE49-F238E27FC236}">
                <a16:creationId xmlns:a16="http://schemas.microsoft.com/office/drawing/2014/main" id="{C09ACED9-A26E-9EEF-9E34-0C8D4109504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95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object 1">
            <a:extLst>
              <a:ext uri="{FF2B5EF4-FFF2-40B4-BE49-F238E27FC236}">
                <a16:creationId xmlns:a16="http://schemas.microsoft.com/office/drawing/2014/main" id="{8BCCBF4C-FD54-0CE6-44CF-D994564FD2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E8C200-56CF-55E5-4C4C-C945EE9078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55625"/>
            <a:ext cx="5907088" cy="647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799"/>
              </a:lnSpc>
              <a:buSzTx/>
              <a:buFontTx/>
              <a:buNone/>
              <a:defRPr/>
            </a:pP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What </a:t>
            </a:r>
            <a:r>
              <a:rPr sz="4300"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is</a:t>
            </a:r>
            <a:r>
              <a:rPr sz="4300" spc="-1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300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3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used for?</a:t>
            </a:r>
          </a:p>
        </p:txBody>
      </p:sp>
      <p:sp>
        <p:nvSpPr>
          <p:cNvPr id="98308" name="object 4">
            <a:extLst>
              <a:ext uri="{FF2B5EF4-FFF2-40B4-BE49-F238E27FC236}">
                <a16:creationId xmlns:a16="http://schemas.microsoft.com/office/drawing/2014/main" id="{6927F846-A089-61E4-002F-8F7041C78CB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633538"/>
            <a:ext cx="67849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ICMP is for error reporting.</a:t>
            </a:r>
          </a:p>
        </p:txBody>
      </p:sp>
      <p:sp>
        <p:nvSpPr>
          <p:cNvPr id="98309" name="object 5">
            <a:extLst>
              <a:ext uri="{FF2B5EF4-FFF2-40B4-BE49-F238E27FC236}">
                <a16:creationId xmlns:a16="http://schemas.microsoft.com/office/drawing/2014/main" id="{6277AC2F-46D2-CC96-E32B-063D171C720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259013"/>
            <a:ext cx="73977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two devices connect over the Internet, the ICMP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errors to share with the sending device in the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that any of the data did not get to its intended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destination.</a:t>
            </a:r>
          </a:p>
        </p:txBody>
      </p:sp>
      <p:sp>
        <p:nvSpPr>
          <p:cNvPr id="98310" name="object 6">
            <a:extLst>
              <a:ext uri="{FF2B5EF4-FFF2-40B4-BE49-F238E27FC236}">
                <a16:creationId xmlns:a16="http://schemas.microsoft.com/office/drawing/2014/main" id="{8E21D9F8-1673-344A-D46E-56D5548ED6A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4529138"/>
            <a:ext cx="73993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a </a:t>
            </a:r>
            <a:r>
              <a:rPr lang="ru-RU" altLang="en-US" sz="24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packet</a:t>
            </a:r>
            <a:r>
              <a:rPr lang="ru-RU" altLang="en-US" sz="24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data is too large for a router,</a:t>
            </a:r>
          </a:p>
          <a:p>
            <a:pPr eaLnBrk="1" hangingPunct="1">
              <a:lnSpc>
                <a:spcPts val="2650"/>
              </a:lnSpc>
              <a:spcBef>
                <a:spcPts val="160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router will drop the packet and send an ICMP</a:t>
            </a:r>
          </a:p>
          <a:p>
            <a:pPr eaLnBrk="1" hangingPunct="1">
              <a:lnSpc>
                <a:spcPts val="2650"/>
              </a:lnSpc>
              <a:spcBef>
                <a:spcPts val="1613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back to the original source for the data.</a:t>
            </a:r>
          </a:p>
        </p:txBody>
      </p:sp>
      <p:sp>
        <p:nvSpPr>
          <p:cNvPr id="98311" name="object 8">
            <a:extLst>
              <a:ext uri="{FF2B5EF4-FFF2-40B4-BE49-F238E27FC236}">
                <a16:creationId xmlns:a16="http://schemas.microsoft.com/office/drawing/2014/main" id="{47E2D060-D5BB-EED5-CB9C-A1C81A442EA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96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object 1">
            <a:extLst>
              <a:ext uri="{FF2B5EF4-FFF2-40B4-BE49-F238E27FC236}">
                <a16:creationId xmlns:a16="http://schemas.microsoft.com/office/drawing/2014/main" id="{1BAABFE0-8A0A-DB4A-3F0B-C1C1D9E0414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9331" name="object 3">
            <a:extLst>
              <a:ext uri="{FF2B5EF4-FFF2-40B4-BE49-F238E27FC236}">
                <a16:creationId xmlns:a16="http://schemas.microsoft.com/office/drawing/2014/main" id="{51F5A754-6C47-7972-60A9-025C3177637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225" y="403225"/>
            <a:ext cx="7829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secondary use of ICMP protocol is to perform network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diagnostics; the commonly used terminal utilities traceroute and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 both operate using ICMP.</a:t>
            </a:r>
          </a:p>
        </p:txBody>
      </p:sp>
      <p:sp>
        <p:nvSpPr>
          <p:cNvPr id="99332" name="object 4">
            <a:extLst>
              <a:ext uri="{FF2B5EF4-FFF2-40B4-BE49-F238E27FC236}">
                <a16:creationId xmlns:a16="http://schemas.microsoft.com/office/drawing/2014/main" id="{2C0E5DC7-C22A-839C-6063-47566FA9A43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65225" y="1989138"/>
            <a:ext cx="78311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traceroute utility is used to display the </a:t>
            </a:r>
            <a:r>
              <a:rPr lang="ru-RU" altLang="en-US" sz="2200" u="sng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routing</a:t>
            </a:r>
            <a:r>
              <a:rPr lang="ru-RU" altLang="en-US" sz="2200">
                <a:solidFill>
                  <a:srgbClr val="8DC76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between</a:t>
            </a:r>
          </a:p>
        </p:txBody>
      </p:sp>
      <p:sp>
        <p:nvSpPr>
          <p:cNvPr id="99333" name="object 5">
            <a:extLst>
              <a:ext uri="{FF2B5EF4-FFF2-40B4-BE49-F238E27FC236}">
                <a16:creationId xmlns:a16="http://schemas.microsoft.com/office/drawing/2014/main" id="{98E2289E-3D3C-8A87-6D1C-BF0648345C7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2492375"/>
            <a:ext cx="24876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Internet devices.</a:t>
            </a:r>
          </a:p>
        </p:txBody>
      </p:sp>
      <p:sp>
        <p:nvSpPr>
          <p:cNvPr id="99334" name="object 6">
            <a:extLst>
              <a:ext uri="{FF2B5EF4-FFF2-40B4-BE49-F238E27FC236}">
                <a16:creationId xmlns:a16="http://schemas.microsoft.com/office/drawing/2014/main" id="{1670F7D8-FFFE-F7FF-80E0-847AFA3C2DF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65225" y="3071813"/>
            <a:ext cx="78311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routing path is the actual physical path of connected routers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2C72976-F47D-2C1D-59BF-31A206EDE9D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47800" y="3573463"/>
            <a:ext cx="7359650" cy="347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2434"/>
              </a:lnSpc>
              <a:buSzTx/>
              <a:buFontTx/>
              <a:buNone/>
              <a:defRPr/>
            </a:pP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that a request must</a:t>
            </a:r>
            <a:r>
              <a:rPr sz="2200" spc="17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pass</a:t>
            </a:r>
            <a:r>
              <a:rPr sz="2200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through before</a:t>
            </a:r>
            <a:r>
              <a:rPr sz="2200" spc="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2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it reaches its destination.</a:t>
            </a:r>
          </a:p>
        </p:txBody>
      </p:sp>
      <p:sp>
        <p:nvSpPr>
          <p:cNvPr id="99336" name="object 8">
            <a:extLst>
              <a:ext uri="{FF2B5EF4-FFF2-40B4-BE49-F238E27FC236}">
                <a16:creationId xmlns:a16="http://schemas.microsoft.com/office/drawing/2014/main" id="{BBF8AD02-494C-EBCE-11F1-BB0A18A948AE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65225" y="4152900"/>
            <a:ext cx="7851775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25"/>
              </a:lnSpc>
            </a:pPr>
            <a:r>
              <a:rPr lang="ru-RU" altLang="en-US" sz="17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7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journey between one router and another is known as a ‘hop,’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traceroute also reports the time required for each hop along</a:t>
            </a:r>
          </a:p>
          <a:p>
            <a:pPr eaLnBrk="1" hangingPunct="1">
              <a:lnSpc>
                <a:spcPts val="2425"/>
              </a:lnSpc>
              <a:spcBef>
                <a:spcPts val="157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way. This can be useful for determining sources of network</a:t>
            </a:r>
          </a:p>
          <a:p>
            <a:pPr eaLnBrk="1" hangingPunct="1">
              <a:lnSpc>
                <a:spcPts val="2425"/>
              </a:lnSpc>
              <a:spcBef>
                <a:spcPts val="1525"/>
              </a:spcBef>
            </a:pPr>
            <a:r>
              <a:rPr lang="ru-RU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delay.</a:t>
            </a:r>
          </a:p>
        </p:txBody>
      </p:sp>
      <p:sp>
        <p:nvSpPr>
          <p:cNvPr id="99337" name="object 10">
            <a:extLst>
              <a:ext uri="{FF2B5EF4-FFF2-40B4-BE49-F238E27FC236}">
                <a16:creationId xmlns:a16="http://schemas.microsoft.com/office/drawing/2014/main" id="{DEF3D48E-4E15-EDE9-004D-03D54D127433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97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object 1">
            <a:extLst>
              <a:ext uri="{FF2B5EF4-FFF2-40B4-BE49-F238E27FC236}">
                <a16:creationId xmlns:a16="http://schemas.microsoft.com/office/drawing/2014/main" id="{17F48630-D7E3-4EB6-72D1-ADA8AF44178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FE71B4D-27D8-23BF-57F9-24B54A22CAF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7175" y="549275"/>
            <a:ext cx="6480175" cy="663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4920"/>
              </a:lnSpc>
              <a:buSzTx/>
              <a:buFontTx/>
              <a:buNone/>
              <a:defRPr/>
            </a:pP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4400" b="1" spc="-7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</a:t>
            </a:r>
            <a:r>
              <a:rPr sz="4400" b="1" spc="-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4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TYPES</a:t>
            </a:r>
          </a:p>
        </p:txBody>
      </p:sp>
      <p:sp>
        <p:nvSpPr>
          <p:cNvPr id="100356" name="object 4">
            <a:extLst>
              <a:ext uri="{FF2B5EF4-FFF2-40B4-BE49-F238E27FC236}">
                <a16:creationId xmlns:a16="http://schemas.microsoft.com/office/drawing/2014/main" id="{46E4B0D4-3C66-F2BA-9A7E-C5534D6677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514475"/>
            <a:ext cx="6872288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ICMP messages are divided into two broad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categories: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error-reporting messages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query</a:t>
            </a:r>
          </a:p>
          <a:p>
            <a:pPr eaLnBrk="1" hangingPunct="1">
              <a:lnSpc>
                <a:spcPts val="2675"/>
              </a:lnSpc>
              <a:spcBef>
                <a:spcPts val="150"/>
              </a:spcBef>
            </a:pPr>
            <a:r>
              <a:rPr lang="ru-RU" altLang="en-US" sz="2400" i="1">
                <a:solidFill>
                  <a:srgbClr val="000000"/>
                </a:solidFill>
                <a:latin typeface="Arial" panose="020B0604020202020204" pitchFamily="34" charset="0"/>
              </a:rPr>
              <a:t>messages.</a:t>
            </a:r>
          </a:p>
        </p:txBody>
      </p:sp>
      <p:sp>
        <p:nvSpPr>
          <p:cNvPr id="100357" name="object 5">
            <a:extLst>
              <a:ext uri="{FF2B5EF4-FFF2-40B4-BE49-F238E27FC236}">
                <a16:creationId xmlns:a16="http://schemas.microsoft.com/office/drawing/2014/main" id="{7A3B50FC-2141-DDA6-15E6-F7B27FF13D4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689225"/>
            <a:ext cx="728345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error-reporting messages report problems that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 router or a host (destination) may encounter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when it processes an IP packet.</a:t>
            </a:r>
          </a:p>
        </p:txBody>
      </p:sp>
      <p:sp>
        <p:nvSpPr>
          <p:cNvPr id="100358" name="object 6">
            <a:extLst>
              <a:ext uri="{FF2B5EF4-FFF2-40B4-BE49-F238E27FC236}">
                <a16:creationId xmlns:a16="http://schemas.microsoft.com/office/drawing/2014/main" id="{117F6582-07E4-7A17-92C6-61B6439490C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33500" y="4233863"/>
            <a:ext cx="70262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75"/>
              </a:lnSpc>
            </a:pPr>
            <a:r>
              <a:rPr lang="ru-RU" altLang="en-US" sz="19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9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query messages help a host or a network</a:t>
            </a:r>
          </a:p>
          <a:p>
            <a:pPr eaLnBrk="1" hangingPunct="1">
              <a:lnSpc>
                <a:spcPts val="2675"/>
              </a:lnSpc>
              <a:spcBef>
                <a:spcPts val="18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manager get specific information from a router or</a:t>
            </a:r>
          </a:p>
          <a:p>
            <a:pPr eaLnBrk="1" hangingPunct="1">
              <a:lnSpc>
                <a:spcPts val="2675"/>
              </a:lnSpc>
              <a:spcBef>
                <a:spcPts val="138"/>
              </a:spcBef>
            </a:pPr>
            <a:r>
              <a:rPr lang="ru-RU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another host.</a:t>
            </a:r>
          </a:p>
        </p:txBody>
      </p:sp>
      <p:sp>
        <p:nvSpPr>
          <p:cNvPr id="100359" name="object 8">
            <a:extLst>
              <a:ext uri="{FF2B5EF4-FFF2-40B4-BE49-F238E27FC236}">
                <a16:creationId xmlns:a16="http://schemas.microsoft.com/office/drawing/2014/main" id="{B77148A3-1851-2652-F7C1-47A540E2E5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98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object 1">
            <a:extLst>
              <a:ext uri="{FF2B5EF4-FFF2-40B4-BE49-F238E27FC236}">
                <a16:creationId xmlns:a16="http://schemas.microsoft.com/office/drawing/2014/main" id="{1C7C9D93-7DA0-5B45-3C25-9B788F7A3E9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79" name="object 4">
            <a:extLst>
              <a:ext uri="{FF2B5EF4-FFF2-40B4-BE49-F238E27FC236}">
                <a16:creationId xmlns:a16="http://schemas.microsoft.com/office/drawing/2014/main" id="{4F97D378-2B5A-BF4C-AAE5-CEB9B1DA22A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758238" y="6564313"/>
            <a:ext cx="322262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99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object 1">
            <a:extLst>
              <a:ext uri="{FF2B5EF4-FFF2-40B4-BE49-F238E27FC236}">
                <a16:creationId xmlns:a16="http://schemas.microsoft.com/office/drawing/2014/main" id="{8ACFFB89-B9A7-AC77-D64F-F1D9F19536D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8529FE0-FD4E-19D6-7AD2-90DE9E0DA1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35075" y="377825"/>
            <a:ext cx="6689725" cy="492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eaLnBrk="0" fontAlgn="auto" hangingPunct="0">
              <a:lnSpc>
                <a:spcPts val="3579"/>
              </a:lnSpc>
              <a:buSzTx/>
              <a:buFontTx/>
              <a:buNone/>
              <a:defRPr/>
            </a:pP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ICMP</a:t>
            </a:r>
            <a:r>
              <a:rPr sz="3200" b="1" spc="-6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Erro</a:t>
            </a:r>
            <a:r>
              <a:rPr sz="3200" b="1" spc="12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–</a:t>
            </a:r>
            <a:r>
              <a:rPr sz="3200" b="1" spc="8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Reporting</a:t>
            </a:r>
            <a:r>
              <a:rPr sz="3200" b="1" spc="-46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 </a:t>
            </a:r>
            <a:r>
              <a:rPr sz="32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572314"/>
                </a:solidFill>
                <a:latin typeface="Arial"/>
                <a:cs typeface="+mn-cs"/>
                <a:sym typeface="Wingdings"/>
              </a:rPr>
              <a:t>Messages</a:t>
            </a:r>
          </a:p>
        </p:txBody>
      </p:sp>
      <p:sp>
        <p:nvSpPr>
          <p:cNvPr id="102404" name="object 5">
            <a:extLst>
              <a:ext uri="{FF2B5EF4-FFF2-40B4-BE49-F238E27FC236}">
                <a16:creationId xmlns:a16="http://schemas.microsoft.com/office/drawing/2014/main" id="{835B07CD-FE35-4EA5-D9D5-11ECAA5E580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100</a:t>
            </a: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object 1">
            <a:extLst>
              <a:ext uri="{FF2B5EF4-FFF2-40B4-BE49-F238E27FC236}">
                <a16:creationId xmlns:a16="http://schemas.microsoft.com/office/drawing/2014/main" id="{955B5CD7-F9C0-40F2-D0AB-5097BFA82F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7" name="object 3">
            <a:extLst>
              <a:ext uri="{FF2B5EF4-FFF2-40B4-BE49-F238E27FC236}">
                <a16:creationId xmlns:a16="http://schemas.microsoft.com/office/drawing/2014/main" id="{69886E2C-A4B4-E8DE-7498-94161D4A2BB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9725" y="442913"/>
            <a:ext cx="73183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Destination Unreachable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cannot route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datagram, the datagram is discarded and sends a destination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unreachable message to source host.</a:t>
            </a:r>
          </a:p>
        </p:txBody>
      </p:sp>
      <p:sp>
        <p:nvSpPr>
          <p:cNvPr id="103428" name="object 4">
            <a:extLst>
              <a:ext uri="{FF2B5EF4-FFF2-40B4-BE49-F238E27FC236}">
                <a16:creationId xmlns:a16="http://schemas.microsoft.com/office/drawing/2014/main" id="{003B23F3-AE6E-B3EF-D225-178CA52002E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725" y="1433513"/>
            <a:ext cx="66627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Source Quench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a router or host discards a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due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congestion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, it sends a source-quench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message to the source host. This message acts as flow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control.</a:t>
            </a:r>
          </a:p>
        </p:txBody>
      </p:sp>
      <p:sp>
        <p:nvSpPr>
          <p:cNvPr id="103429" name="object 5">
            <a:extLst>
              <a:ext uri="{FF2B5EF4-FFF2-40B4-BE49-F238E27FC236}">
                <a16:creationId xmlns:a16="http://schemas.microsoft.com/office/drawing/2014/main" id="{09273945-E812-B3D2-A88B-9D0CE111D93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09725" y="2730500"/>
            <a:ext cx="724852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Time Exceeded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discards a datagram when TTL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field becomes 0 and a time exceeded message is sent to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source host.</a:t>
            </a:r>
          </a:p>
        </p:txBody>
      </p:sp>
      <p:sp>
        <p:nvSpPr>
          <p:cNvPr id="103430" name="object 6">
            <a:extLst>
              <a:ext uri="{FF2B5EF4-FFF2-40B4-BE49-F238E27FC236}">
                <a16:creationId xmlns:a16="http://schemas.microsoft.com/office/drawing/2014/main" id="{71DC91AE-4530-EF43-B514-86A1930A45B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9725" y="3721100"/>
            <a:ext cx="7250113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Parameter Problem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If a router discovers ambiguous or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missing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value in any field of the datagram, it discards the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datagram and sends parameter problem message to source.</a:t>
            </a:r>
          </a:p>
        </p:txBody>
      </p:sp>
      <p:sp>
        <p:nvSpPr>
          <p:cNvPr id="103431" name="object 7">
            <a:extLst>
              <a:ext uri="{FF2B5EF4-FFF2-40B4-BE49-F238E27FC236}">
                <a16:creationId xmlns:a16="http://schemas.microsoft.com/office/drawing/2014/main" id="{4301D750-8105-1DA0-E054-8278225267D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9725" y="4711700"/>
            <a:ext cx="728503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2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238"/>
              </a:lnSpc>
            </a:pPr>
            <a:r>
              <a:rPr lang="ru-RU" altLang="en-US" sz="1600">
                <a:solidFill>
                  <a:srgbClr val="3891A7"/>
                </a:solidFill>
                <a:latin typeface="Wingdings 2" panose="05020102010507070707" pitchFamily="18" charset="2"/>
              </a:rPr>
              <a:t></a:t>
            </a:r>
            <a:r>
              <a:rPr lang="ru-RU" altLang="en-US" sz="1600">
                <a:solidFill>
                  <a:srgbClr val="3891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b="1" i="1">
                <a:solidFill>
                  <a:srgbClr val="000000"/>
                </a:solidFill>
                <a:latin typeface="Arial" panose="020B0604020202020204" pitchFamily="34" charset="0"/>
              </a:rPr>
              <a:t>Redirection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―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Redirect messages are sent by the default</a:t>
            </a:r>
          </a:p>
          <a:p>
            <a:pPr eaLnBrk="1" hangingPunct="1">
              <a:lnSpc>
                <a:spcPts val="2238"/>
              </a:lnSpc>
              <a:spcBef>
                <a:spcPts val="150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router to inform the source host to </a:t>
            </a:r>
            <a:r>
              <a:rPr lang="ru-RU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its forwarding table</a:t>
            </a:r>
          </a:p>
          <a:p>
            <a:pPr eaLnBrk="1" hangingPunct="1">
              <a:lnSpc>
                <a:spcPts val="2238"/>
              </a:lnSpc>
              <a:spcBef>
                <a:spcPts val="163"/>
              </a:spcBef>
            </a:pPr>
            <a:r>
              <a:rPr lang="ru-RU" altLang="en-US" sz="2000">
                <a:solidFill>
                  <a:srgbClr val="000000"/>
                </a:solidFill>
                <a:latin typeface="Arial" panose="020B0604020202020204" pitchFamily="34" charset="0"/>
              </a:rPr>
              <a:t>when the packet is routed on a wrong path.</a:t>
            </a:r>
          </a:p>
        </p:txBody>
      </p:sp>
      <p:sp>
        <p:nvSpPr>
          <p:cNvPr id="103432" name="object 9">
            <a:extLst>
              <a:ext uri="{FF2B5EF4-FFF2-40B4-BE49-F238E27FC236}">
                <a16:creationId xmlns:a16="http://schemas.microsoft.com/office/drawing/2014/main" id="{2C9C61FB-949E-D2C1-A0AB-630F9690068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15375" y="6564313"/>
            <a:ext cx="407988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r>
              <a:rPr lang="ru-RU" altLang="en-US" sz="1200">
                <a:solidFill>
                  <a:srgbClr val="B5A788"/>
                </a:solidFill>
                <a:latin typeface="Arial" panose="020B0604020202020204" pitchFamily="34" charset="0"/>
              </a:rPr>
              <a:t>101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6.14"/>
  <p:tag name="AS_TITLE" val="Aspose.Slides for .NET 2.0"/>
  <p:tag name="AS_VERSION" val="2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0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1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2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5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6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7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8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9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5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7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9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0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1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4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5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6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7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8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1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2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3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5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6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7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8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9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0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1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2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3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6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7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8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9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1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2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3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4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5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8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9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2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3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4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5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7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1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5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0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3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5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9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0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3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4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6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7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8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9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0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1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3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4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5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6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7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8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0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1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4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5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6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7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8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9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0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1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4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5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6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7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8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1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2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6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7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8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0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1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2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3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4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5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7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8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0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1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3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4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5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7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1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2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3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5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9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3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6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7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9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3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4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5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6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0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2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3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5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6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7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8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9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2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3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5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7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8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9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0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3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4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5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6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8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9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1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2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3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4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5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6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7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9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0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3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4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5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6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7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8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1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2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4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5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7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8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9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0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4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5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6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7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8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9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0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1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3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8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0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2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3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4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7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8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9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0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1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2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3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4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5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1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5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6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9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0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1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2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3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5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6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8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2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3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5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6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7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9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0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6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8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9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0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1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2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3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5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6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9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0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1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8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2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3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4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5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6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8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0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1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2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2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4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5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6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7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8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0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3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4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5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6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7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9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0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1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3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5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7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8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9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1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2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3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5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6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8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9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1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2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3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4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5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6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7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1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0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1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2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3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4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5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6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7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8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1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4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6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7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8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0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1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8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8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3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7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8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3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4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3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3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4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9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5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2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3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3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4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5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3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8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0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3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5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9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0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4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5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8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9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4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5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7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7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4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7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9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2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5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8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5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7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4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5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5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4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7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8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8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3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7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0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6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8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9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5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4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0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7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8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7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8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4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5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7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9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0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1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2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3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4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5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6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2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4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5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4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5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7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1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0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5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2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3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4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5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8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1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3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4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5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8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9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0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3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4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5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6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7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9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0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1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2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4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5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6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7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8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0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1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2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3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0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1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2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3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4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5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0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1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2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3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5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6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7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860917339A24CBF48CA72FD87A938" ma:contentTypeVersion="4" ma:contentTypeDescription="Create a new document." ma:contentTypeScope="" ma:versionID="980b02646fa074ec6df36e14e32d67b1">
  <xsd:schema xmlns:xsd="http://www.w3.org/2001/XMLSchema" xmlns:xs="http://www.w3.org/2001/XMLSchema" xmlns:p="http://schemas.microsoft.com/office/2006/metadata/properties" xmlns:ns2="add626ea-3744-4bc4-9968-be3225425790" xmlns:ns3="be0a9719-4ac4-4ca6-8b98-e7dd01bc4f66" targetNamespace="http://schemas.microsoft.com/office/2006/metadata/properties" ma:root="true" ma:fieldsID="8108df76a192e00ecce4cadae88a104d" ns2:_="" ns3:_="">
    <xsd:import namespace="add626ea-3744-4bc4-9968-be3225425790"/>
    <xsd:import namespace="be0a9719-4ac4-4ca6-8b98-e7dd01bc4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d626ea-3744-4bc4-9968-be3225425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a9719-4ac4-4ca6-8b98-e7dd01bc4f6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39E454-8D56-466C-A092-6D5B0446F4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d626ea-3744-4bc4-9968-be3225425790"/>
    <ds:schemaRef ds:uri="be0a9719-4ac4-4ca6-8b98-e7dd01bc4f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F81FAA-8B15-483D-B59B-4EC71F73B5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3063FC-5794-4FCE-BC07-EFF68B916B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13395</Words>
  <Application>Microsoft Office PowerPoint</Application>
  <PresentationFormat>On-screen Show (4:3)</PresentationFormat>
  <Paragraphs>2087</Paragraphs>
  <Slides>233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Lenovo</cp:lastModifiedBy>
  <cp:revision>41</cp:revision>
  <cp:lastPrinted>1601-01-01T00:00:00Z</cp:lastPrinted>
  <dcterms:created xsi:type="dcterms:W3CDTF">1601-01-01T00:00:00Z</dcterms:created>
  <dcterms:modified xsi:type="dcterms:W3CDTF">2023-05-10T15:56:33Z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0x010100821860917339A24CBF48CA72FD87A938</vt:lpwstr>
  </property>
</Properties>
</file>